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14"/>
  </p:notesMasterIdLst>
  <p:sldIdLst>
    <p:sldId id="2657" r:id="rId2"/>
    <p:sldId id="670" r:id="rId3"/>
    <p:sldId id="651" r:id="rId4"/>
    <p:sldId id="654" r:id="rId5"/>
    <p:sldId id="639" r:id="rId6"/>
    <p:sldId id="640" r:id="rId7"/>
    <p:sldId id="655" r:id="rId8"/>
    <p:sldId id="2658" r:id="rId9"/>
    <p:sldId id="656" r:id="rId10"/>
    <p:sldId id="657" r:id="rId11"/>
    <p:sldId id="658" r:id="rId12"/>
    <p:sldId id="659" r:id="rId13"/>
    <p:sldId id="660" r:id="rId14"/>
    <p:sldId id="661" r:id="rId15"/>
    <p:sldId id="662" r:id="rId16"/>
    <p:sldId id="663" r:id="rId17"/>
    <p:sldId id="664" r:id="rId18"/>
    <p:sldId id="665" r:id="rId19"/>
    <p:sldId id="666" r:id="rId20"/>
    <p:sldId id="667" r:id="rId21"/>
    <p:sldId id="668" r:id="rId22"/>
    <p:sldId id="669" r:id="rId23"/>
    <p:sldId id="644" r:id="rId24"/>
    <p:sldId id="645" r:id="rId25"/>
    <p:sldId id="2659" r:id="rId26"/>
    <p:sldId id="2661" r:id="rId27"/>
    <p:sldId id="2663" r:id="rId28"/>
    <p:sldId id="637" r:id="rId29"/>
    <p:sldId id="2669" r:id="rId30"/>
    <p:sldId id="2665" r:id="rId31"/>
    <p:sldId id="2662" r:id="rId32"/>
    <p:sldId id="2666" r:id="rId33"/>
    <p:sldId id="650" r:id="rId34"/>
    <p:sldId id="2676" r:id="rId35"/>
    <p:sldId id="2667" r:id="rId36"/>
    <p:sldId id="2668" r:id="rId37"/>
    <p:sldId id="2677" r:id="rId38"/>
    <p:sldId id="2670" r:id="rId39"/>
    <p:sldId id="2671" r:id="rId40"/>
    <p:sldId id="2672" r:id="rId41"/>
    <p:sldId id="2673" r:id="rId42"/>
    <p:sldId id="646" r:id="rId43"/>
    <p:sldId id="647" r:id="rId44"/>
    <p:sldId id="648" r:id="rId45"/>
    <p:sldId id="649" r:id="rId46"/>
    <p:sldId id="258" r:id="rId47"/>
    <p:sldId id="2523" r:id="rId48"/>
    <p:sldId id="2521" r:id="rId49"/>
    <p:sldId id="2522" r:id="rId50"/>
    <p:sldId id="2687" r:id="rId51"/>
    <p:sldId id="2688" r:id="rId52"/>
    <p:sldId id="2686" r:id="rId53"/>
    <p:sldId id="2563" r:id="rId54"/>
    <p:sldId id="2678" r:id="rId55"/>
    <p:sldId id="2656" r:id="rId56"/>
    <p:sldId id="2664" r:id="rId57"/>
    <p:sldId id="2679" r:id="rId58"/>
    <p:sldId id="2680" r:id="rId59"/>
    <p:sldId id="2681" r:id="rId60"/>
    <p:sldId id="2660" r:id="rId61"/>
    <p:sldId id="2682" r:id="rId62"/>
    <p:sldId id="2683" r:id="rId63"/>
    <p:sldId id="2684" r:id="rId64"/>
    <p:sldId id="622" r:id="rId65"/>
    <p:sldId id="1347" r:id="rId66"/>
    <p:sldId id="2599" r:id="rId67"/>
    <p:sldId id="2651" r:id="rId68"/>
    <p:sldId id="284" r:id="rId69"/>
    <p:sldId id="286" r:id="rId70"/>
    <p:sldId id="288" r:id="rId71"/>
    <p:sldId id="446" r:id="rId72"/>
    <p:sldId id="447" r:id="rId73"/>
    <p:sldId id="448" r:id="rId74"/>
    <p:sldId id="449" r:id="rId75"/>
    <p:sldId id="450" r:id="rId76"/>
    <p:sldId id="454" r:id="rId77"/>
    <p:sldId id="452" r:id="rId78"/>
    <p:sldId id="453" r:id="rId79"/>
    <p:sldId id="285" r:id="rId80"/>
    <p:sldId id="2601" r:id="rId81"/>
    <p:sldId id="455" r:id="rId82"/>
    <p:sldId id="451" r:id="rId83"/>
    <p:sldId id="456" r:id="rId84"/>
    <p:sldId id="298" r:id="rId85"/>
    <p:sldId id="296" r:id="rId86"/>
    <p:sldId id="2652" r:id="rId87"/>
    <p:sldId id="457" r:id="rId88"/>
    <p:sldId id="458" r:id="rId89"/>
    <p:sldId id="459" r:id="rId90"/>
    <p:sldId id="460" r:id="rId91"/>
    <p:sldId id="461" r:id="rId92"/>
    <p:sldId id="462" r:id="rId93"/>
    <p:sldId id="463" r:id="rId94"/>
    <p:sldId id="464" r:id="rId95"/>
    <p:sldId id="466" r:id="rId96"/>
    <p:sldId id="467" r:id="rId97"/>
    <p:sldId id="2602" r:id="rId98"/>
    <p:sldId id="468" r:id="rId99"/>
    <p:sldId id="469" r:id="rId100"/>
    <p:sldId id="470" r:id="rId101"/>
    <p:sldId id="2653" r:id="rId102"/>
    <p:sldId id="2603" r:id="rId103"/>
    <p:sldId id="2649" r:id="rId104"/>
    <p:sldId id="2655" r:id="rId105"/>
    <p:sldId id="2604" r:id="rId106"/>
    <p:sldId id="2650" r:id="rId107"/>
    <p:sldId id="2654" r:id="rId108"/>
    <p:sldId id="2605" r:id="rId109"/>
    <p:sldId id="2622" r:id="rId110"/>
    <p:sldId id="2608" r:id="rId111"/>
    <p:sldId id="2609" r:id="rId112"/>
    <p:sldId id="2606" r:id="rId1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3"/>
    <p:restoredTop sz="95958"/>
  </p:normalViewPr>
  <p:slideViewPr>
    <p:cSldViewPr snapToGrid="0" snapToObjects="1">
      <p:cViewPr varScale="1">
        <p:scale>
          <a:sx n="127" d="100"/>
          <a:sy n="127" d="100"/>
        </p:scale>
        <p:origin x="3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0D029D-7A6A-4817-8906-083F5C23ECE6}"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2D74F082-DA6D-46A1-9EE2-AD736BE3F64F}">
      <dgm:prSet/>
      <dgm:spPr/>
      <dgm:t>
        <a:bodyPr/>
        <a:lstStyle/>
        <a:p>
          <a:r>
            <a:rPr lang="en-US"/>
            <a:t>The Catcher in the Rye</a:t>
          </a:r>
        </a:p>
      </dgm:t>
    </dgm:pt>
    <dgm:pt modelId="{CC6842FC-0E0C-4C98-A306-1C85D2AD8F08}" type="parTrans" cxnId="{65A06A86-5ED1-474D-85BD-D75318E5A2F9}">
      <dgm:prSet/>
      <dgm:spPr/>
      <dgm:t>
        <a:bodyPr/>
        <a:lstStyle/>
        <a:p>
          <a:endParaRPr lang="en-US"/>
        </a:p>
      </dgm:t>
    </dgm:pt>
    <dgm:pt modelId="{296F468B-9BD8-4ED2-B946-E48E74B74632}" type="sibTrans" cxnId="{65A06A86-5ED1-474D-85BD-D75318E5A2F9}">
      <dgm:prSet/>
      <dgm:spPr/>
      <dgm:t>
        <a:bodyPr/>
        <a:lstStyle/>
        <a:p>
          <a:endParaRPr lang="en-US"/>
        </a:p>
      </dgm:t>
    </dgm:pt>
    <dgm:pt modelId="{F8AADBE4-9E25-4DBB-AD49-36CE5FC66095}">
      <dgm:prSet/>
      <dgm:spPr/>
      <dgm:t>
        <a:bodyPr/>
        <a:lstStyle/>
        <a:p>
          <a:r>
            <a:rPr lang="en-US"/>
            <a:t>Of Mice and Men</a:t>
          </a:r>
        </a:p>
      </dgm:t>
    </dgm:pt>
    <dgm:pt modelId="{B2AD9087-4560-4B89-8980-444D9047A3B7}" type="parTrans" cxnId="{C9B99EA6-70D2-49C2-BCF2-931BC62CE0DC}">
      <dgm:prSet/>
      <dgm:spPr/>
      <dgm:t>
        <a:bodyPr/>
        <a:lstStyle/>
        <a:p>
          <a:endParaRPr lang="en-US"/>
        </a:p>
      </dgm:t>
    </dgm:pt>
    <dgm:pt modelId="{933EF5FC-B90B-40D4-BFAC-352E438E1E78}" type="sibTrans" cxnId="{C9B99EA6-70D2-49C2-BCF2-931BC62CE0DC}">
      <dgm:prSet/>
      <dgm:spPr/>
      <dgm:t>
        <a:bodyPr/>
        <a:lstStyle/>
        <a:p>
          <a:endParaRPr lang="en-US"/>
        </a:p>
      </dgm:t>
    </dgm:pt>
    <dgm:pt modelId="{DF1A3B65-1360-485A-904D-3B7EB79B92C0}">
      <dgm:prSet/>
      <dgm:spPr/>
      <dgm:t>
        <a:bodyPr/>
        <a:lstStyle/>
        <a:p>
          <a:r>
            <a:rPr lang="en-US"/>
            <a:t>To Kill a Mockingbird</a:t>
          </a:r>
        </a:p>
      </dgm:t>
    </dgm:pt>
    <dgm:pt modelId="{A8CBDB63-AB03-4758-AF45-26CC29149458}" type="parTrans" cxnId="{7964B748-A394-4715-BE85-1BCADC5B70D8}">
      <dgm:prSet/>
      <dgm:spPr/>
      <dgm:t>
        <a:bodyPr/>
        <a:lstStyle/>
        <a:p>
          <a:endParaRPr lang="en-US"/>
        </a:p>
      </dgm:t>
    </dgm:pt>
    <dgm:pt modelId="{1158BAC1-4A38-4E03-B65E-8A55F5957588}" type="sibTrans" cxnId="{7964B748-A394-4715-BE85-1BCADC5B70D8}">
      <dgm:prSet/>
      <dgm:spPr/>
      <dgm:t>
        <a:bodyPr/>
        <a:lstStyle/>
        <a:p>
          <a:endParaRPr lang="en-US"/>
        </a:p>
      </dgm:t>
    </dgm:pt>
    <dgm:pt modelId="{4FE55753-C3AA-413D-B316-DAC1A61010FC}">
      <dgm:prSet/>
      <dgm:spPr/>
      <dgm:t>
        <a:bodyPr/>
        <a:lstStyle/>
        <a:p>
          <a:r>
            <a:rPr lang="en-US"/>
            <a:t>Jasper Jones</a:t>
          </a:r>
        </a:p>
      </dgm:t>
    </dgm:pt>
    <dgm:pt modelId="{7FE18C7C-34CD-496B-A682-DB20D5B1A3FF}" type="parTrans" cxnId="{39BC3B1F-7345-4187-B190-89FA8D0764FF}">
      <dgm:prSet/>
      <dgm:spPr/>
      <dgm:t>
        <a:bodyPr/>
        <a:lstStyle/>
        <a:p>
          <a:endParaRPr lang="en-US"/>
        </a:p>
      </dgm:t>
    </dgm:pt>
    <dgm:pt modelId="{2F5A4491-B06F-4D6E-AE49-6F64679C38A3}" type="sibTrans" cxnId="{39BC3B1F-7345-4187-B190-89FA8D0764FF}">
      <dgm:prSet/>
      <dgm:spPr/>
      <dgm:t>
        <a:bodyPr/>
        <a:lstStyle/>
        <a:p>
          <a:endParaRPr lang="en-US"/>
        </a:p>
      </dgm:t>
    </dgm:pt>
    <dgm:pt modelId="{9FE37463-9D92-4832-A63A-168FCE4B2CB1}">
      <dgm:prSet/>
      <dgm:spPr/>
      <dgm:t>
        <a:bodyPr/>
        <a:lstStyle/>
        <a:p>
          <a:r>
            <a:rPr lang="en-US"/>
            <a:t>Where the Crawdads Sing</a:t>
          </a:r>
        </a:p>
      </dgm:t>
    </dgm:pt>
    <dgm:pt modelId="{5B75C7B3-5521-4E34-B451-A6A19456C794}" type="parTrans" cxnId="{894BEA3B-99A0-49CF-9B68-FE1A530CF29C}">
      <dgm:prSet/>
      <dgm:spPr/>
      <dgm:t>
        <a:bodyPr/>
        <a:lstStyle/>
        <a:p>
          <a:endParaRPr lang="en-US"/>
        </a:p>
      </dgm:t>
    </dgm:pt>
    <dgm:pt modelId="{6E4EB965-3481-4681-BD75-D047C35356C8}" type="sibTrans" cxnId="{894BEA3B-99A0-49CF-9B68-FE1A530CF29C}">
      <dgm:prSet/>
      <dgm:spPr/>
      <dgm:t>
        <a:bodyPr/>
        <a:lstStyle/>
        <a:p>
          <a:endParaRPr lang="en-US"/>
        </a:p>
      </dgm:t>
    </dgm:pt>
    <dgm:pt modelId="{D841CA98-4B58-4BBD-B421-B7B7E15BE835}">
      <dgm:prSet/>
      <dgm:spPr/>
      <dgm:t>
        <a:bodyPr/>
        <a:lstStyle/>
        <a:p>
          <a:r>
            <a:rPr lang="en-US"/>
            <a:t>The KiteRrunner</a:t>
          </a:r>
        </a:p>
      </dgm:t>
    </dgm:pt>
    <dgm:pt modelId="{3628C9F4-FC3D-4A75-825D-0448534F1ADB}" type="parTrans" cxnId="{CD979B8D-F35A-40EA-BB1B-F952B6BE9FF2}">
      <dgm:prSet/>
      <dgm:spPr/>
      <dgm:t>
        <a:bodyPr/>
        <a:lstStyle/>
        <a:p>
          <a:endParaRPr lang="en-US"/>
        </a:p>
      </dgm:t>
    </dgm:pt>
    <dgm:pt modelId="{B9FFC9CD-ED16-4021-A36A-164DEA6C4013}" type="sibTrans" cxnId="{CD979B8D-F35A-40EA-BB1B-F952B6BE9FF2}">
      <dgm:prSet/>
      <dgm:spPr/>
      <dgm:t>
        <a:bodyPr/>
        <a:lstStyle/>
        <a:p>
          <a:endParaRPr lang="en-US"/>
        </a:p>
      </dgm:t>
    </dgm:pt>
    <dgm:pt modelId="{645E18EF-1C92-4411-9216-D0B0A523DED4}">
      <dgm:prSet/>
      <dgm:spPr/>
      <dgm:t>
        <a:bodyPr/>
        <a:lstStyle/>
        <a:p>
          <a:r>
            <a:rPr lang="en-US"/>
            <a:t>Life of Pi</a:t>
          </a:r>
        </a:p>
      </dgm:t>
    </dgm:pt>
    <dgm:pt modelId="{3D626463-268F-4770-AE4B-F1C2BA41C9C9}" type="parTrans" cxnId="{25CA8DD8-243B-413A-906F-1AF1AEB23074}">
      <dgm:prSet/>
      <dgm:spPr/>
      <dgm:t>
        <a:bodyPr/>
        <a:lstStyle/>
        <a:p>
          <a:endParaRPr lang="en-US"/>
        </a:p>
      </dgm:t>
    </dgm:pt>
    <dgm:pt modelId="{6B238AB4-7FF6-44F4-B17B-FBA5AEE00564}" type="sibTrans" cxnId="{25CA8DD8-243B-413A-906F-1AF1AEB23074}">
      <dgm:prSet/>
      <dgm:spPr/>
      <dgm:t>
        <a:bodyPr/>
        <a:lstStyle/>
        <a:p>
          <a:endParaRPr lang="en-US"/>
        </a:p>
      </dgm:t>
    </dgm:pt>
    <dgm:pt modelId="{9914852F-E578-7946-BDA4-D81D519D7FCF}" type="pres">
      <dgm:prSet presAssocID="{0F0D029D-7A6A-4817-8906-083F5C23ECE6}" presName="vert0" presStyleCnt="0">
        <dgm:presLayoutVars>
          <dgm:dir/>
          <dgm:animOne val="branch"/>
          <dgm:animLvl val="lvl"/>
        </dgm:presLayoutVars>
      </dgm:prSet>
      <dgm:spPr/>
    </dgm:pt>
    <dgm:pt modelId="{D88BEF57-0D63-0642-818B-74141C73785C}" type="pres">
      <dgm:prSet presAssocID="{2D74F082-DA6D-46A1-9EE2-AD736BE3F64F}" presName="thickLine" presStyleLbl="alignNode1" presStyleIdx="0" presStyleCnt="7"/>
      <dgm:spPr/>
    </dgm:pt>
    <dgm:pt modelId="{94F737BE-6446-A04E-9CDB-D9634D762A28}" type="pres">
      <dgm:prSet presAssocID="{2D74F082-DA6D-46A1-9EE2-AD736BE3F64F}" presName="horz1" presStyleCnt="0"/>
      <dgm:spPr/>
    </dgm:pt>
    <dgm:pt modelId="{3C5EABEA-B8F9-4A4D-8BCB-AEBCCD3EA69A}" type="pres">
      <dgm:prSet presAssocID="{2D74F082-DA6D-46A1-9EE2-AD736BE3F64F}" presName="tx1" presStyleLbl="revTx" presStyleIdx="0" presStyleCnt="7"/>
      <dgm:spPr/>
    </dgm:pt>
    <dgm:pt modelId="{AE01B713-668C-9941-AB1F-A2710FD359E9}" type="pres">
      <dgm:prSet presAssocID="{2D74F082-DA6D-46A1-9EE2-AD736BE3F64F}" presName="vert1" presStyleCnt="0"/>
      <dgm:spPr/>
    </dgm:pt>
    <dgm:pt modelId="{EB0162C2-9542-F349-9135-8E157F467D43}" type="pres">
      <dgm:prSet presAssocID="{F8AADBE4-9E25-4DBB-AD49-36CE5FC66095}" presName="thickLine" presStyleLbl="alignNode1" presStyleIdx="1" presStyleCnt="7"/>
      <dgm:spPr/>
    </dgm:pt>
    <dgm:pt modelId="{DFB0B3BB-5F2C-7E46-BF54-9AF408CCA377}" type="pres">
      <dgm:prSet presAssocID="{F8AADBE4-9E25-4DBB-AD49-36CE5FC66095}" presName="horz1" presStyleCnt="0"/>
      <dgm:spPr/>
    </dgm:pt>
    <dgm:pt modelId="{EBA5C617-47F6-C640-8B19-FC2C9D4A257A}" type="pres">
      <dgm:prSet presAssocID="{F8AADBE4-9E25-4DBB-AD49-36CE5FC66095}" presName="tx1" presStyleLbl="revTx" presStyleIdx="1" presStyleCnt="7"/>
      <dgm:spPr/>
    </dgm:pt>
    <dgm:pt modelId="{7111866D-0FAF-1941-9106-28EDBD9BD250}" type="pres">
      <dgm:prSet presAssocID="{F8AADBE4-9E25-4DBB-AD49-36CE5FC66095}" presName="vert1" presStyleCnt="0"/>
      <dgm:spPr/>
    </dgm:pt>
    <dgm:pt modelId="{E332D136-8131-894C-AF46-26313130EC55}" type="pres">
      <dgm:prSet presAssocID="{DF1A3B65-1360-485A-904D-3B7EB79B92C0}" presName="thickLine" presStyleLbl="alignNode1" presStyleIdx="2" presStyleCnt="7"/>
      <dgm:spPr/>
    </dgm:pt>
    <dgm:pt modelId="{777847D6-8787-FE44-9D91-73A7E849CEBE}" type="pres">
      <dgm:prSet presAssocID="{DF1A3B65-1360-485A-904D-3B7EB79B92C0}" presName="horz1" presStyleCnt="0"/>
      <dgm:spPr/>
    </dgm:pt>
    <dgm:pt modelId="{8DA91973-06CD-5541-8313-725690BC1F97}" type="pres">
      <dgm:prSet presAssocID="{DF1A3B65-1360-485A-904D-3B7EB79B92C0}" presName="tx1" presStyleLbl="revTx" presStyleIdx="2" presStyleCnt="7"/>
      <dgm:spPr/>
    </dgm:pt>
    <dgm:pt modelId="{AFF76C23-1631-654B-B5CA-F7C916FBA918}" type="pres">
      <dgm:prSet presAssocID="{DF1A3B65-1360-485A-904D-3B7EB79B92C0}" presName="vert1" presStyleCnt="0"/>
      <dgm:spPr/>
    </dgm:pt>
    <dgm:pt modelId="{B3A4A50B-F517-8D41-8CA0-318592EB10D4}" type="pres">
      <dgm:prSet presAssocID="{4FE55753-C3AA-413D-B316-DAC1A61010FC}" presName="thickLine" presStyleLbl="alignNode1" presStyleIdx="3" presStyleCnt="7"/>
      <dgm:spPr/>
    </dgm:pt>
    <dgm:pt modelId="{DAFDFA00-4759-7F4B-9FC6-5ADA17D7A3BE}" type="pres">
      <dgm:prSet presAssocID="{4FE55753-C3AA-413D-B316-DAC1A61010FC}" presName="horz1" presStyleCnt="0"/>
      <dgm:spPr/>
    </dgm:pt>
    <dgm:pt modelId="{44C9266D-1AFD-3549-9E94-4E2664179123}" type="pres">
      <dgm:prSet presAssocID="{4FE55753-C3AA-413D-B316-DAC1A61010FC}" presName="tx1" presStyleLbl="revTx" presStyleIdx="3" presStyleCnt="7"/>
      <dgm:spPr/>
    </dgm:pt>
    <dgm:pt modelId="{FA12BDE6-9E85-3249-9FA2-7C488B8F7BDF}" type="pres">
      <dgm:prSet presAssocID="{4FE55753-C3AA-413D-B316-DAC1A61010FC}" presName="vert1" presStyleCnt="0"/>
      <dgm:spPr/>
    </dgm:pt>
    <dgm:pt modelId="{A0758FFA-BEC6-554E-A5B9-1664C0B836B2}" type="pres">
      <dgm:prSet presAssocID="{9FE37463-9D92-4832-A63A-168FCE4B2CB1}" presName="thickLine" presStyleLbl="alignNode1" presStyleIdx="4" presStyleCnt="7"/>
      <dgm:spPr/>
    </dgm:pt>
    <dgm:pt modelId="{1579DC15-9277-234D-B096-7C2F193531BF}" type="pres">
      <dgm:prSet presAssocID="{9FE37463-9D92-4832-A63A-168FCE4B2CB1}" presName="horz1" presStyleCnt="0"/>
      <dgm:spPr/>
    </dgm:pt>
    <dgm:pt modelId="{F22799B5-5DAC-924C-A46C-B53FB8BF5A6D}" type="pres">
      <dgm:prSet presAssocID="{9FE37463-9D92-4832-A63A-168FCE4B2CB1}" presName="tx1" presStyleLbl="revTx" presStyleIdx="4" presStyleCnt="7"/>
      <dgm:spPr/>
    </dgm:pt>
    <dgm:pt modelId="{A3C12537-6C1A-584B-BC90-67DCDAB913EB}" type="pres">
      <dgm:prSet presAssocID="{9FE37463-9D92-4832-A63A-168FCE4B2CB1}" presName="vert1" presStyleCnt="0"/>
      <dgm:spPr/>
    </dgm:pt>
    <dgm:pt modelId="{02E91F3A-E6FE-8349-9E91-678A4FD48469}" type="pres">
      <dgm:prSet presAssocID="{D841CA98-4B58-4BBD-B421-B7B7E15BE835}" presName="thickLine" presStyleLbl="alignNode1" presStyleIdx="5" presStyleCnt="7"/>
      <dgm:spPr/>
    </dgm:pt>
    <dgm:pt modelId="{A4E156F2-510D-BF4A-A952-B62B98846404}" type="pres">
      <dgm:prSet presAssocID="{D841CA98-4B58-4BBD-B421-B7B7E15BE835}" presName="horz1" presStyleCnt="0"/>
      <dgm:spPr/>
    </dgm:pt>
    <dgm:pt modelId="{0D53A28E-CED6-2043-B602-D9C1936961F2}" type="pres">
      <dgm:prSet presAssocID="{D841CA98-4B58-4BBD-B421-B7B7E15BE835}" presName="tx1" presStyleLbl="revTx" presStyleIdx="5" presStyleCnt="7"/>
      <dgm:spPr/>
    </dgm:pt>
    <dgm:pt modelId="{7F87D11D-AD84-8F42-A044-03E96B214F52}" type="pres">
      <dgm:prSet presAssocID="{D841CA98-4B58-4BBD-B421-B7B7E15BE835}" presName="vert1" presStyleCnt="0"/>
      <dgm:spPr/>
    </dgm:pt>
    <dgm:pt modelId="{4207E8FF-B5C3-4046-A4AC-AC4416DF7750}" type="pres">
      <dgm:prSet presAssocID="{645E18EF-1C92-4411-9216-D0B0A523DED4}" presName="thickLine" presStyleLbl="alignNode1" presStyleIdx="6" presStyleCnt="7"/>
      <dgm:spPr/>
    </dgm:pt>
    <dgm:pt modelId="{DA4E3A9E-7784-7F49-928C-AF64F381B2EA}" type="pres">
      <dgm:prSet presAssocID="{645E18EF-1C92-4411-9216-D0B0A523DED4}" presName="horz1" presStyleCnt="0"/>
      <dgm:spPr/>
    </dgm:pt>
    <dgm:pt modelId="{B955373E-6113-DA45-B0C2-79DF652DC0AF}" type="pres">
      <dgm:prSet presAssocID="{645E18EF-1C92-4411-9216-D0B0A523DED4}" presName="tx1" presStyleLbl="revTx" presStyleIdx="6" presStyleCnt="7"/>
      <dgm:spPr/>
    </dgm:pt>
    <dgm:pt modelId="{FC2F143B-DA9B-6B41-B871-5BB595637AF8}" type="pres">
      <dgm:prSet presAssocID="{645E18EF-1C92-4411-9216-D0B0A523DED4}" presName="vert1" presStyleCnt="0"/>
      <dgm:spPr/>
    </dgm:pt>
  </dgm:ptLst>
  <dgm:cxnLst>
    <dgm:cxn modelId="{A93A2E07-46E8-1644-AF4D-1BC868C81766}" type="presOf" srcId="{DF1A3B65-1360-485A-904D-3B7EB79B92C0}" destId="{8DA91973-06CD-5541-8313-725690BC1F97}" srcOrd="0" destOrd="0" presId="urn:microsoft.com/office/officeart/2008/layout/LinedList"/>
    <dgm:cxn modelId="{55C6660C-0E6F-6748-A3AD-C639C1D64285}" type="presOf" srcId="{645E18EF-1C92-4411-9216-D0B0A523DED4}" destId="{B955373E-6113-DA45-B0C2-79DF652DC0AF}" srcOrd="0" destOrd="0" presId="urn:microsoft.com/office/officeart/2008/layout/LinedList"/>
    <dgm:cxn modelId="{39BC3B1F-7345-4187-B190-89FA8D0764FF}" srcId="{0F0D029D-7A6A-4817-8906-083F5C23ECE6}" destId="{4FE55753-C3AA-413D-B316-DAC1A61010FC}" srcOrd="3" destOrd="0" parTransId="{7FE18C7C-34CD-496B-A682-DB20D5B1A3FF}" sibTransId="{2F5A4491-B06F-4D6E-AE49-6F64679C38A3}"/>
    <dgm:cxn modelId="{57825C2B-6C2E-6344-89E4-5540E7B9D9B3}" type="presOf" srcId="{9FE37463-9D92-4832-A63A-168FCE4B2CB1}" destId="{F22799B5-5DAC-924C-A46C-B53FB8BF5A6D}" srcOrd="0" destOrd="0" presId="urn:microsoft.com/office/officeart/2008/layout/LinedList"/>
    <dgm:cxn modelId="{894BEA3B-99A0-49CF-9B68-FE1A530CF29C}" srcId="{0F0D029D-7A6A-4817-8906-083F5C23ECE6}" destId="{9FE37463-9D92-4832-A63A-168FCE4B2CB1}" srcOrd="4" destOrd="0" parTransId="{5B75C7B3-5521-4E34-B451-A6A19456C794}" sibTransId="{6E4EB965-3481-4681-BD75-D047C35356C8}"/>
    <dgm:cxn modelId="{12B13F3C-17D5-894E-B58B-077AE93A3DA4}" type="presOf" srcId="{F8AADBE4-9E25-4DBB-AD49-36CE5FC66095}" destId="{EBA5C617-47F6-C640-8B19-FC2C9D4A257A}" srcOrd="0" destOrd="0" presId="urn:microsoft.com/office/officeart/2008/layout/LinedList"/>
    <dgm:cxn modelId="{7964B748-A394-4715-BE85-1BCADC5B70D8}" srcId="{0F0D029D-7A6A-4817-8906-083F5C23ECE6}" destId="{DF1A3B65-1360-485A-904D-3B7EB79B92C0}" srcOrd="2" destOrd="0" parTransId="{A8CBDB63-AB03-4758-AF45-26CC29149458}" sibTransId="{1158BAC1-4A38-4E03-B65E-8A55F5957588}"/>
    <dgm:cxn modelId="{21D97251-26A5-6349-96E6-6147431EA180}" type="presOf" srcId="{2D74F082-DA6D-46A1-9EE2-AD736BE3F64F}" destId="{3C5EABEA-B8F9-4A4D-8BCB-AEBCCD3EA69A}" srcOrd="0" destOrd="0" presId="urn:microsoft.com/office/officeart/2008/layout/LinedList"/>
    <dgm:cxn modelId="{65A06A86-5ED1-474D-85BD-D75318E5A2F9}" srcId="{0F0D029D-7A6A-4817-8906-083F5C23ECE6}" destId="{2D74F082-DA6D-46A1-9EE2-AD736BE3F64F}" srcOrd="0" destOrd="0" parTransId="{CC6842FC-0E0C-4C98-A306-1C85D2AD8F08}" sibTransId="{296F468B-9BD8-4ED2-B946-E48E74B74632}"/>
    <dgm:cxn modelId="{F0195F88-7BD9-5A47-8CA1-A727D1006728}" type="presOf" srcId="{D841CA98-4B58-4BBD-B421-B7B7E15BE835}" destId="{0D53A28E-CED6-2043-B602-D9C1936961F2}" srcOrd="0" destOrd="0" presId="urn:microsoft.com/office/officeart/2008/layout/LinedList"/>
    <dgm:cxn modelId="{CD979B8D-F35A-40EA-BB1B-F952B6BE9FF2}" srcId="{0F0D029D-7A6A-4817-8906-083F5C23ECE6}" destId="{D841CA98-4B58-4BBD-B421-B7B7E15BE835}" srcOrd="5" destOrd="0" parTransId="{3628C9F4-FC3D-4A75-825D-0448534F1ADB}" sibTransId="{B9FFC9CD-ED16-4021-A36A-164DEA6C4013}"/>
    <dgm:cxn modelId="{68457FA5-CDE2-7C4F-A0DF-E0DC819FE578}" type="presOf" srcId="{4FE55753-C3AA-413D-B316-DAC1A61010FC}" destId="{44C9266D-1AFD-3549-9E94-4E2664179123}" srcOrd="0" destOrd="0" presId="urn:microsoft.com/office/officeart/2008/layout/LinedList"/>
    <dgm:cxn modelId="{C9B99EA6-70D2-49C2-BCF2-931BC62CE0DC}" srcId="{0F0D029D-7A6A-4817-8906-083F5C23ECE6}" destId="{F8AADBE4-9E25-4DBB-AD49-36CE5FC66095}" srcOrd="1" destOrd="0" parTransId="{B2AD9087-4560-4B89-8980-444D9047A3B7}" sibTransId="{933EF5FC-B90B-40D4-BFAC-352E438E1E78}"/>
    <dgm:cxn modelId="{25CA8DD8-243B-413A-906F-1AF1AEB23074}" srcId="{0F0D029D-7A6A-4817-8906-083F5C23ECE6}" destId="{645E18EF-1C92-4411-9216-D0B0A523DED4}" srcOrd="6" destOrd="0" parTransId="{3D626463-268F-4770-AE4B-F1C2BA41C9C9}" sibTransId="{6B238AB4-7FF6-44F4-B17B-FBA5AEE00564}"/>
    <dgm:cxn modelId="{5A363EFE-6D78-524D-BD5F-FEF326118417}" type="presOf" srcId="{0F0D029D-7A6A-4817-8906-083F5C23ECE6}" destId="{9914852F-E578-7946-BDA4-D81D519D7FCF}" srcOrd="0" destOrd="0" presId="urn:microsoft.com/office/officeart/2008/layout/LinedList"/>
    <dgm:cxn modelId="{C37374B1-7B6E-234A-949B-33FEB346BF4A}" type="presParOf" srcId="{9914852F-E578-7946-BDA4-D81D519D7FCF}" destId="{D88BEF57-0D63-0642-818B-74141C73785C}" srcOrd="0" destOrd="0" presId="urn:microsoft.com/office/officeart/2008/layout/LinedList"/>
    <dgm:cxn modelId="{AC5D3931-43CA-FD41-9C37-2FD701B34F15}" type="presParOf" srcId="{9914852F-E578-7946-BDA4-D81D519D7FCF}" destId="{94F737BE-6446-A04E-9CDB-D9634D762A28}" srcOrd="1" destOrd="0" presId="urn:microsoft.com/office/officeart/2008/layout/LinedList"/>
    <dgm:cxn modelId="{DECFB696-2927-6C4F-8FF0-F9003E5D903C}" type="presParOf" srcId="{94F737BE-6446-A04E-9CDB-D9634D762A28}" destId="{3C5EABEA-B8F9-4A4D-8BCB-AEBCCD3EA69A}" srcOrd="0" destOrd="0" presId="urn:microsoft.com/office/officeart/2008/layout/LinedList"/>
    <dgm:cxn modelId="{CA1B9DEF-9664-CE45-AA03-BA416D501E50}" type="presParOf" srcId="{94F737BE-6446-A04E-9CDB-D9634D762A28}" destId="{AE01B713-668C-9941-AB1F-A2710FD359E9}" srcOrd="1" destOrd="0" presId="urn:microsoft.com/office/officeart/2008/layout/LinedList"/>
    <dgm:cxn modelId="{98C54728-EB6C-8847-9367-5A2993C7666A}" type="presParOf" srcId="{9914852F-E578-7946-BDA4-D81D519D7FCF}" destId="{EB0162C2-9542-F349-9135-8E157F467D43}" srcOrd="2" destOrd="0" presId="urn:microsoft.com/office/officeart/2008/layout/LinedList"/>
    <dgm:cxn modelId="{1735AD43-DF65-2045-A090-B2DF9F236C87}" type="presParOf" srcId="{9914852F-E578-7946-BDA4-D81D519D7FCF}" destId="{DFB0B3BB-5F2C-7E46-BF54-9AF408CCA377}" srcOrd="3" destOrd="0" presId="urn:microsoft.com/office/officeart/2008/layout/LinedList"/>
    <dgm:cxn modelId="{4940B88B-6231-E846-9C4D-A03A0D454256}" type="presParOf" srcId="{DFB0B3BB-5F2C-7E46-BF54-9AF408CCA377}" destId="{EBA5C617-47F6-C640-8B19-FC2C9D4A257A}" srcOrd="0" destOrd="0" presId="urn:microsoft.com/office/officeart/2008/layout/LinedList"/>
    <dgm:cxn modelId="{0B2A4C9B-9195-AA46-B184-89C58240AAFE}" type="presParOf" srcId="{DFB0B3BB-5F2C-7E46-BF54-9AF408CCA377}" destId="{7111866D-0FAF-1941-9106-28EDBD9BD250}" srcOrd="1" destOrd="0" presId="urn:microsoft.com/office/officeart/2008/layout/LinedList"/>
    <dgm:cxn modelId="{987FC8A4-FCB8-CF41-BDBA-9109C9EBFA4E}" type="presParOf" srcId="{9914852F-E578-7946-BDA4-D81D519D7FCF}" destId="{E332D136-8131-894C-AF46-26313130EC55}" srcOrd="4" destOrd="0" presId="urn:microsoft.com/office/officeart/2008/layout/LinedList"/>
    <dgm:cxn modelId="{0EA386D1-72C6-5646-A58E-0582FBC0B7DE}" type="presParOf" srcId="{9914852F-E578-7946-BDA4-D81D519D7FCF}" destId="{777847D6-8787-FE44-9D91-73A7E849CEBE}" srcOrd="5" destOrd="0" presId="urn:microsoft.com/office/officeart/2008/layout/LinedList"/>
    <dgm:cxn modelId="{0436C4B6-61F0-A44D-AC2A-33B15CD1FEB7}" type="presParOf" srcId="{777847D6-8787-FE44-9D91-73A7E849CEBE}" destId="{8DA91973-06CD-5541-8313-725690BC1F97}" srcOrd="0" destOrd="0" presId="urn:microsoft.com/office/officeart/2008/layout/LinedList"/>
    <dgm:cxn modelId="{FE6FBC11-FFCA-5340-A2E5-AC8ED9540955}" type="presParOf" srcId="{777847D6-8787-FE44-9D91-73A7E849CEBE}" destId="{AFF76C23-1631-654B-B5CA-F7C916FBA918}" srcOrd="1" destOrd="0" presId="urn:microsoft.com/office/officeart/2008/layout/LinedList"/>
    <dgm:cxn modelId="{8B54BB48-39DC-6749-96A8-88E691B38E41}" type="presParOf" srcId="{9914852F-E578-7946-BDA4-D81D519D7FCF}" destId="{B3A4A50B-F517-8D41-8CA0-318592EB10D4}" srcOrd="6" destOrd="0" presId="urn:microsoft.com/office/officeart/2008/layout/LinedList"/>
    <dgm:cxn modelId="{9C7D0D99-27C9-F945-A0D4-127B6B5FE12F}" type="presParOf" srcId="{9914852F-E578-7946-BDA4-D81D519D7FCF}" destId="{DAFDFA00-4759-7F4B-9FC6-5ADA17D7A3BE}" srcOrd="7" destOrd="0" presId="urn:microsoft.com/office/officeart/2008/layout/LinedList"/>
    <dgm:cxn modelId="{4B5EB975-92A7-4C4F-8BEE-6DCB1B2F9A5E}" type="presParOf" srcId="{DAFDFA00-4759-7F4B-9FC6-5ADA17D7A3BE}" destId="{44C9266D-1AFD-3549-9E94-4E2664179123}" srcOrd="0" destOrd="0" presId="urn:microsoft.com/office/officeart/2008/layout/LinedList"/>
    <dgm:cxn modelId="{09FDEC1E-E69F-ED44-AB6B-046E83FD1076}" type="presParOf" srcId="{DAFDFA00-4759-7F4B-9FC6-5ADA17D7A3BE}" destId="{FA12BDE6-9E85-3249-9FA2-7C488B8F7BDF}" srcOrd="1" destOrd="0" presId="urn:microsoft.com/office/officeart/2008/layout/LinedList"/>
    <dgm:cxn modelId="{2B53C7A0-9D34-2B46-BC83-9B0682DEC2F0}" type="presParOf" srcId="{9914852F-E578-7946-BDA4-D81D519D7FCF}" destId="{A0758FFA-BEC6-554E-A5B9-1664C0B836B2}" srcOrd="8" destOrd="0" presId="urn:microsoft.com/office/officeart/2008/layout/LinedList"/>
    <dgm:cxn modelId="{83EAA944-6673-9B43-8458-1B0479987D32}" type="presParOf" srcId="{9914852F-E578-7946-BDA4-D81D519D7FCF}" destId="{1579DC15-9277-234D-B096-7C2F193531BF}" srcOrd="9" destOrd="0" presId="urn:microsoft.com/office/officeart/2008/layout/LinedList"/>
    <dgm:cxn modelId="{32AB176F-6BE0-1F4D-AA34-6B5DC233F0FB}" type="presParOf" srcId="{1579DC15-9277-234D-B096-7C2F193531BF}" destId="{F22799B5-5DAC-924C-A46C-B53FB8BF5A6D}" srcOrd="0" destOrd="0" presId="urn:microsoft.com/office/officeart/2008/layout/LinedList"/>
    <dgm:cxn modelId="{3B6EC4E4-EC80-264A-B6B2-36C71172BF96}" type="presParOf" srcId="{1579DC15-9277-234D-B096-7C2F193531BF}" destId="{A3C12537-6C1A-584B-BC90-67DCDAB913EB}" srcOrd="1" destOrd="0" presId="urn:microsoft.com/office/officeart/2008/layout/LinedList"/>
    <dgm:cxn modelId="{8FA5E2C6-6701-5946-9595-58A96FE66378}" type="presParOf" srcId="{9914852F-E578-7946-BDA4-D81D519D7FCF}" destId="{02E91F3A-E6FE-8349-9E91-678A4FD48469}" srcOrd="10" destOrd="0" presId="urn:microsoft.com/office/officeart/2008/layout/LinedList"/>
    <dgm:cxn modelId="{480F9F66-29D8-6946-91BA-2FCE3C8E43D3}" type="presParOf" srcId="{9914852F-E578-7946-BDA4-D81D519D7FCF}" destId="{A4E156F2-510D-BF4A-A952-B62B98846404}" srcOrd="11" destOrd="0" presId="urn:microsoft.com/office/officeart/2008/layout/LinedList"/>
    <dgm:cxn modelId="{9376BA90-8E7A-634B-864E-BCAE5B0BF52A}" type="presParOf" srcId="{A4E156F2-510D-BF4A-A952-B62B98846404}" destId="{0D53A28E-CED6-2043-B602-D9C1936961F2}" srcOrd="0" destOrd="0" presId="urn:microsoft.com/office/officeart/2008/layout/LinedList"/>
    <dgm:cxn modelId="{93E2FC62-539F-134B-9241-D6A674ED6C5E}" type="presParOf" srcId="{A4E156F2-510D-BF4A-A952-B62B98846404}" destId="{7F87D11D-AD84-8F42-A044-03E96B214F52}" srcOrd="1" destOrd="0" presId="urn:microsoft.com/office/officeart/2008/layout/LinedList"/>
    <dgm:cxn modelId="{4A389E8D-3E04-B847-9EC9-23EB0DD45CD4}" type="presParOf" srcId="{9914852F-E578-7946-BDA4-D81D519D7FCF}" destId="{4207E8FF-B5C3-4046-A4AC-AC4416DF7750}" srcOrd="12" destOrd="0" presId="urn:microsoft.com/office/officeart/2008/layout/LinedList"/>
    <dgm:cxn modelId="{291EC6D2-5996-4E4D-AC75-2B72A84F974A}" type="presParOf" srcId="{9914852F-E578-7946-BDA4-D81D519D7FCF}" destId="{DA4E3A9E-7784-7F49-928C-AF64F381B2EA}" srcOrd="13" destOrd="0" presId="urn:microsoft.com/office/officeart/2008/layout/LinedList"/>
    <dgm:cxn modelId="{AC828814-5EC1-A646-A2FF-4E6E58DB4212}" type="presParOf" srcId="{DA4E3A9E-7784-7F49-928C-AF64F381B2EA}" destId="{B955373E-6113-DA45-B0C2-79DF652DC0AF}" srcOrd="0" destOrd="0" presId="urn:microsoft.com/office/officeart/2008/layout/LinedList"/>
    <dgm:cxn modelId="{965D7B8B-8501-EA4D-AFE7-BB93640DBD06}" type="presParOf" srcId="{DA4E3A9E-7784-7F49-928C-AF64F381B2EA}" destId="{FC2F143B-DA9B-6B41-B871-5BB595637AF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24DEAE-BE95-40BE-826A-B7B4ECE633A2}"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59DD7F99-2CBF-46AB-A499-700ADB9BDF66}">
      <dgm:prSet/>
      <dgm:spPr/>
      <dgm:t>
        <a:bodyPr/>
        <a:lstStyle/>
        <a:p>
          <a:r>
            <a:rPr lang="en-AU"/>
            <a:t>Eyes fell upon the mango</a:t>
          </a:r>
          <a:endParaRPr lang="en-US"/>
        </a:p>
      </dgm:t>
    </dgm:pt>
    <dgm:pt modelId="{C82A5217-3152-4B90-BC56-5D07882A0BD4}" type="parTrans" cxnId="{FB10A3EA-3CD7-49D6-9046-A526B3A69DCE}">
      <dgm:prSet/>
      <dgm:spPr/>
      <dgm:t>
        <a:bodyPr/>
        <a:lstStyle/>
        <a:p>
          <a:endParaRPr lang="en-US"/>
        </a:p>
      </dgm:t>
    </dgm:pt>
    <dgm:pt modelId="{17FBE14F-56BA-4461-AAED-239AE5287E23}" type="sibTrans" cxnId="{FB10A3EA-3CD7-49D6-9046-A526B3A69DCE}">
      <dgm:prSet/>
      <dgm:spPr/>
      <dgm:t>
        <a:bodyPr/>
        <a:lstStyle/>
        <a:p>
          <a:endParaRPr lang="en-US"/>
        </a:p>
      </dgm:t>
    </dgm:pt>
    <dgm:pt modelId="{CFB2CE17-504E-4B62-AC38-7C3D606FE760}">
      <dgm:prSet/>
      <dgm:spPr/>
      <dgm:t>
        <a:bodyPr/>
        <a:lstStyle/>
        <a:p>
          <a:r>
            <a:rPr lang="en-AU"/>
            <a:t>Couldn’t afford it</a:t>
          </a:r>
          <a:endParaRPr lang="en-US"/>
        </a:p>
      </dgm:t>
    </dgm:pt>
    <dgm:pt modelId="{B9876C4B-E5C8-4CDD-B8C5-4EE471372A50}" type="parTrans" cxnId="{62737072-9CE3-4805-ABA7-3CEAAD0B2DA4}">
      <dgm:prSet/>
      <dgm:spPr/>
      <dgm:t>
        <a:bodyPr/>
        <a:lstStyle/>
        <a:p>
          <a:endParaRPr lang="en-US"/>
        </a:p>
      </dgm:t>
    </dgm:pt>
    <dgm:pt modelId="{F3BC384F-D2DC-40F0-935C-ED2C27C2C983}" type="sibTrans" cxnId="{62737072-9CE3-4805-ABA7-3CEAAD0B2DA4}">
      <dgm:prSet/>
      <dgm:spPr/>
      <dgm:t>
        <a:bodyPr/>
        <a:lstStyle/>
        <a:p>
          <a:endParaRPr lang="en-US"/>
        </a:p>
      </dgm:t>
    </dgm:pt>
    <dgm:pt modelId="{BD5E03B9-7F79-4949-BEA0-30B1C5258083}">
      <dgm:prSet/>
      <dgm:spPr/>
      <dgm:t>
        <a:bodyPr/>
        <a:lstStyle/>
        <a:p>
          <a:r>
            <a:rPr lang="en-AU"/>
            <a:t>Wanted it so badly</a:t>
          </a:r>
          <a:endParaRPr lang="en-US"/>
        </a:p>
      </dgm:t>
    </dgm:pt>
    <dgm:pt modelId="{0925D7F0-3D20-40D6-AC73-CF6DAC686388}" type="parTrans" cxnId="{CAC3128E-715C-4A8F-9F26-FD899CBD8A3C}">
      <dgm:prSet/>
      <dgm:spPr/>
      <dgm:t>
        <a:bodyPr/>
        <a:lstStyle/>
        <a:p>
          <a:endParaRPr lang="en-US"/>
        </a:p>
      </dgm:t>
    </dgm:pt>
    <dgm:pt modelId="{9B00EF33-9CE9-47EB-A14A-87A1BB105EC6}" type="sibTrans" cxnId="{CAC3128E-715C-4A8F-9F26-FD899CBD8A3C}">
      <dgm:prSet/>
      <dgm:spPr/>
      <dgm:t>
        <a:bodyPr/>
        <a:lstStyle/>
        <a:p>
          <a:endParaRPr lang="en-US"/>
        </a:p>
      </dgm:t>
    </dgm:pt>
    <dgm:pt modelId="{0E8AB68E-9778-4D17-A5C4-AF24A12B8311}">
      <dgm:prSet/>
      <dgm:spPr/>
      <dgm:t>
        <a:bodyPr/>
        <a:lstStyle/>
        <a:p>
          <a:r>
            <a:rPr lang="en-AU"/>
            <a:t>he steals it from the display and puts it in his jumper</a:t>
          </a:r>
          <a:endParaRPr lang="en-US"/>
        </a:p>
      </dgm:t>
    </dgm:pt>
    <dgm:pt modelId="{00C3CAE8-C6EE-472F-96C2-A21D298E8A47}" type="parTrans" cxnId="{1812A954-8AF3-439F-A227-12A296599972}">
      <dgm:prSet/>
      <dgm:spPr/>
      <dgm:t>
        <a:bodyPr/>
        <a:lstStyle/>
        <a:p>
          <a:endParaRPr lang="en-US"/>
        </a:p>
      </dgm:t>
    </dgm:pt>
    <dgm:pt modelId="{71CC6005-73E9-430F-87AF-BF79879A5367}" type="sibTrans" cxnId="{1812A954-8AF3-439F-A227-12A296599972}">
      <dgm:prSet/>
      <dgm:spPr/>
      <dgm:t>
        <a:bodyPr/>
        <a:lstStyle/>
        <a:p>
          <a:endParaRPr lang="en-US"/>
        </a:p>
      </dgm:t>
    </dgm:pt>
    <dgm:pt modelId="{24492A3A-C86D-4537-AE30-22A98FF50D08}">
      <dgm:prSet/>
      <dgm:spPr/>
      <dgm:t>
        <a:bodyPr/>
        <a:lstStyle/>
        <a:p>
          <a:r>
            <a:rPr lang="en-AU"/>
            <a:t>Walking through the markets</a:t>
          </a:r>
          <a:endParaRPr lang="en-US"/>
        </a:p>
      </dgm:t>
    </dgm:pt>
    <dgm:pt modelId="{9A403465-92FD-4EE0-BCA2-A978886D4FCF}" type="parTrans" cxnId="{9D39FB84-EFE8-4B05-BC8C-713189AF176A}">
      <dgm:prSet/>
      <dgm:spPr/>
      <dgm:t>
        <a:bodyPr/>
        <a:lstStyle/>
        <a:p>
          <a:endParaRPr lang="en-US"/>
        </a:p>
      </dgm:t>
    </dgm:pt>
    <dgm:pt modelId="{5F6DC3AF-4CDE-42A3-AB1E-117AEE0D30A8}" type="sibTrans" cxnId="{9D39FB84-EFE8-4B05-BC8C-713189AF176A}">
      <dgm:prSet/>
      <dgm:spPr/>
      <dgm:t>
        <a:bodyPr/>
        <a:lstStyle/>
        <a:p>
          <a:endParaRPr lang="en-US"/>
        </a:p>
      </dgm:t>
    </dgm:pt>
    <dgm:pt modelId="{29379E35-D041-4594-B0CA-AA176AEFCBF4}">
      <dgm:prSet/>
      <dgm:spPr/>
      <dgm:t>
        <a:bodyPr/>
        <a:lstStyle/>
        <a:p>
          <a:r>
            <a:rPr lang="en-AU"/>
            <a:t>Watching his Grandfather as he buys…..</a:t>
          </a:r>
          <a:endParaRPr lang="en-US"/>
        </a:p>
      </dgm:t>
    </dgm:pt>
    <dgm:pt modelId="{EC1E9A5E-2CF8-485F-9151-889B0A452CA9}" type="parTrans" cxnId="{5AC4A554-B1FF-4195-8825-8E62DC57025C}">
      <dgm:prSet/>
      <dgm:spPr/>
      <dgm:t>
        <a:bodyPr/>
        <a:lstStyle/>
        <a:p>
          <a:endParaRPr lang="en-US"/>
        </a:p>
      </dgm:t>
    </dgm:pt>
    <dgm:pt modelId="{AC0865C5-1608-4326-8413-574F283FE301}" type="sibTrans" cxnId="{5AC4A554-B1FF-4195-8825-8E62DC57025C}">
      <dgm:prSet/>
      <dgm:spPr/>
      <dgm:t>
        <a:bodyPr/>
        <a:lstStyle/>
        <a:p>
          <a:endParaRPr lang="en-US"/>
        </a:p>
      </dgm:t>
    </dgm:pt>
    <dgm:pt modelId="{D37A45BB-1547-4103-88BF-57F2B71688BD}">
      <dgm:prSet/>
      <dgm:spPr/>
      <dgm:t>
        <a:bodyPr/>
        <a:lstStyle/>
        <a:p>
          <a:r>
            <a:rPr lang="en-AU"/>
            <a:t>Whole time he feels intoxicated by the presence of the mango</a:t>
          </a:r>
          <a:endParaRPr lang="en-US"/>
        </a:p>
      </dgm:t>
    </dgm:pt>
    <dgm:pt modelId="{0FF05142-98D6-468B-A458-6F4FE2205CE1}" type="parTrans" cxnId="{35AE518F-BCF6-4E67-84CA-41C7C85505DC}">
      <dgm:prSet/>
      <dgm:spPr/>
      <dgm:t>
        <a:bodyPr/>
        <a:lstStyle/>
        <a:p>
          <a:endParaRPr lang="en-US"/>
        </a:p>
      </dgm:t>
    </dgm:pt>
    <dgm:pt modelId="{B3D4935C-CF11-478A-B5CA-0972C0492806}" type="sibTrans" cxnId="{35AE518F-BCF6-4E67-84CA-41C7C85505DC}">
      <dgm:prSet/>
      <dgm:spPr/>
      <dgm:t>
        <a:bodyPr/>
        <a:lstStyle/>
        <a:p>
          <a:endParaRPr lang="en-US"/>
        </a:p>
      </dgm:t>
    </dgm:pt>
    <dgm:pt modelId="{9E5930AF-FB0F-43AF-AE80-2856C01449CD}">
      <dgm:prSet/>
      <dgm:spPr/>
      <dgm:t>
        <a:bodyPr/>
        <a:lstStyle/>
        <a:p>
          <a:r>
            <a:rPr lang="en-AU"/>
            <a:t>explain a bit more about his feelings</a:t>
          </a:r>
          <a:endParaRPr lang="en-US"/>
        </a:p>
      </dgm:t>
    </dgm:pt>
    <dgm:pt modelId="{492A753C-FF9C-4424-B467-2B6894510B58}" type="parTrans" cxnId="{ED319EFF-6AD4-4F5C-B429-A7F2FABB5F85}">
      <dgm:prSet/>
      <dgm:spPr/>
      <dgm:t>
        <a:bodyPr/>
        <a:lstStyle/>
        <a:p>
          <a:endParaRPr lang="en-US"/>
        </a:p>
      </dgm:t>
    </dgm:pt>
    <dgm:pt modelId="{56449CB5-BEF3-409C-80A9-66FBC80EAF82}" type="sibTrans" cxnId="{ED319EFF-6AD4-4F5C-B429-A7F2FABB5F85}">
      <dgm:prSet/>
      <dgm:spPr/>
      <dgm:t>
        <a:bodyPr/>
        <a:lstStyle/>
        <a:p>
          <a:endParaRPr lang="en-US"/>
        </a:p>
      </dgm:t>
    </dgm:pt>
    <dgm:pt modelId="{98B34139-1E9A-4F9C-B9AA-0BF67440FB3D}">
      <dgm:prSet/>
      <dgm:spPr/>
      <dgm:t>
        <a:bodyPr/>
        <a:lstStyle/>
        <a:p>
          <a:r>
            <a:rPr lang="en-AU"/>
            <a:t>On the bus back to GF’s home in Beaconsfield</a:t>
          </a:r>
          <a:endParaRPr lang="en-US"/>
        </a:p>
      </dgm:t>
    </dgm:pt>
    <dgm:pt modelId="{108936AE-1D64-4E48-A587-F0E9D3E37E61}" type="parTrans" cxnId="{CA237CF6-4F1D-4082-A3CF-05F4D7D5464C}">
      <dgm:prSet/>
      <dgm:spPr/>
      <dgm:t>
        <a:bodyPr/>
        <a:lstStyle/>
        <a:p>
          <a:endParaRPr lang="en-US"/>
        </a:p>
      </dgm:t>
    </dgm:pt>
    <dgm:pt modelId="{86EE0944-68E8-4B33-AA81-3B217C254EEF}" type="sibTrans" cxnId="{CA237CF6-4F1D-4082-A3CF-05F4D7D5464C}">
      <dgm:prSet/>
      <dgm:spPr/>
      <dgm:t>
        <a:bodyPr/>
        <a:lstStyle/>
        <a:p>
          <a:endParaRPr lang="en-US"/>
        </a:p>
      </dgm:t>
    </dgm:pt>
    <dgm:pt modelId="{33E7F91F-5D41-48AC-B443-7225D83C9D96}">
      <dgm:prSet/>
      <dgm:spPr/>
      <dgm:t>
        <a:bodyPr/>
        <a:lstStyle/>
        <a:p>
          <a:r>
            <a:rPr lang="en-AU"/>
            <a:t>Jacob looks out the window</a:t>
          </a:r>
          <a:endParaRPr lang="en-US"/>
        </a:p>
      </dgm:t>
    </dgm:pt>
    <dgm:pt modelId="{A85D4895-0C34-4F98-94BB-9673963D7767}" type="parTrans" cxnId="{F98C09BA-F83C-436D-ACD1-592EE59E6D79}">
      <dgm:prSet/>
      <dgm:spPr/>
      <dgm:t>
        <a:bodyPr/>
        <a:lstStyle/>
        <a:p>
          <a:endParaRPr lang="en-US"/>
        </a:p>
      </dgm:t>
    </dgm:pt>
    <dgm:pt modelId="{F2E7E4D4-A7DD-48D7-8B55-B83C635CFF31}" type="sibTrans" cxnId="{F98C09BA-F83C-436D-ACD1-592EE59E6D79}">
      <dgm:prSet/>
      <dgm:spPr/>
      <dgm:t>
        <a:bodyPr/>
        <a:lstStyle/>
        <a:p>
          <a:endParaRPr lang="en-US"/>
        </a:p>
      </dgm:t>
    </dgm:pt>
    <dgm:pt modelId="{C3706A67-396B-4E9C-B96E-FCBD4F8016E1}">
      <dgm:prSet/>
      <dgm:spPr/>
      <dgm:t>
        <a:bodyPr/>
        <a:lstStyle/>
        <a:p>
          <a:r>
            <a:rPr lang="en-AU"/>
            <a:t>Begins to eat the mango</a:t>
          </a:r>
          <a:endParaRPr lang="en-US"/>
        </a:p>
      </dgm:t>
    </dgm:pt>
    <dgm:pt modelId="{21AD5450-0C4A-4072-A722-E7ACBD28D8F9}" type="parTrans" cxnId="{227511D8-E1E9-44D2-A675-3710AEE0F426}">
      <dgm:prSet/>
      <dgm:spPr/>
      <dgm:t>
        <a:bodyPr/>
        <a:lstStyle/>
        <a:p>
          <a:endParaRPr lang="en-US"/>
        </a:p>
      </dgm:t>
    </dgm:pt>
    <dgm:pt modelId="{76B00185-0175-4F1F-845D-58CA26D7E34A}" type="sibTrans" cxnId="{227511D8-E1E9-44D2-A675-3710AEE0F426}">
      <dgm:prSet/>
      <dgm:spPr/>
      <dgm:t>
        <a:bodyPr/>
        <a:lstStyle/>
        <a:p>
          <a:endParaRPr lang="en-US"/>
        </a:p>
      </dgm:t>
    </dgm:pt>
    <dgm:pt modelId="{BDF3AE5A-F598-4561-ACE5-E2A482DB94E0}">
      <dgm:prSet/>
      <dgm:spPr/>
      <dgm:t>
        <a:bodyPr/>
        <a:lstStyle/>
        <a:p>
          <a:r>
            <a:rPr lang="en-AU"/>
            <a:t>Describe the experience of  eating</a:t>
          </a:r>
          <a:endParaRPr lang="en-US"/>
        </a:p>
      </dgm:t>
    </dgm:pt>
    <dgm:pt modelId="{CB70B31F-717F-4297-8AC2-323887EC27C4}" type="parTrans" cxnId="{2B15F9B7-40CD-48EB-BA1A-EE3A3182692D}">
      <dgm:prSet/>
      <dgm:spPr/>
      <dgm:t>
        <a:bodyPr/>
        <a:lstStyle/>
        <a:p>
          <a:endParaRPr lang="en-US"/>
        </a:p>
      </dgm:t>
    </dgm:pt>
    <dgm:pt modelId="{81F1D988-AB9F-45C3-B202-A7BEDE7EE06A}" type="sibTrans" cxnId="{2B15F9B7-40CD-48EB-BA1A-EE3A3182692D}">
      <dgm:prSet/>
      <dgm:spPr/>
      <dgm:t>
        <a:bodyPr/>
        <a:lstStyle/>
        <a:p>
          <a:endParaRPr lang="en-US"/>
        </a:p>
      </dgm:t>
    </dgm:pt>
    <dgm:pt modelId="{E27A217E-AA56-4A96-8029-F281ACEC2C3F}">
      <dgm:prSet/>
      <dgm:spPr/>
      <dgm:t>
        <a:bodyPr/>
        <a:lstStyle/>
        <a:p>
          <a:r>
            <a:rPr lang="en-AU"/>
            <a:t>Drips</a:t>
          </a:r>
          <a:endParaRPr lang="en-US"/>
        </a:p>
      </dgm:t>
    </dgm:pt>
    <dgm:pt modelId="{BD0A85DD-F8A8-4B36-AA56-448A66CE1285}" type="parTrans" cxnId="{B3A04016-92AB-43FB-8222-3E8C7AEB94F2}">
      <dgm:prSet/>
      <dgm:spPr/>
      <dgm:t>
        <a:bodyPr/>
        <a:lstStyle/>
        <a:p>
          <a:endParaRPr lang="en-US"/>
        </a:p>
      </dgm:t>
    </dgm:pt>
    <dgm:pt modelId="{FAE5F04E-898E-4529-BF84-E9C0C53C0E38}" type="sibTrans" cxnId="{B3A04016-92AB-43FB-8222-3E8C7AEB94F2}">
      <dgm:prSet/>
      <dgm:spPr/>
      <dgm:t>
        <a:bodyPr/>
        <a:lstStyle/>
        <a:p>
          <a:endParaRPr lang="en-US"/>
        </a:p>
      </dgm:t>
    </dgm:pt>
    <dgm:pt modelId="{B9264CA7-B01C-4F01-A689-2823B65D0BAD}">
      <dgm:prSet/>
      <dgm:spPr/>
      <dgm:t>
        <a:bodyPr/>
        <a:lstStyle/>
        <a:p>
          <a:r>
            <a:rPr lang="en-AU"/>
            <a:t>Pulp on face</a:t>
          </a:r>
          <a:endParaRPr lang="en-US"/>
        </a:p>
      </dgm:t>
    </dgm:pt>
    <dgm:pt modelId="{80F6F067-91D5-4044-A542-B58B47FE18D6}" type="parTrans" cxnId="{3654149F-2DC0-4088-9D0E-F11B2E1854D2}">
      <dgm:prSet/>
      <dgm:spPr/>
      <dgm:t>
        <a:bodyPr/>
        <a:lstStyle/>
        <a:p>
          <a:endParaRPr lang="en-US"/>
        </a:p>
      </dgm:t>
    </dgm:pt>
    <dgm:pt modelId="{71D39779-DEBA-4B88-99A5-476B84CF01C2}" type="sibTrans" cxnId="{3654149F-2DC0-4088-9D0E-F11B2E1854D2}">
      <dgm:prSet/>
      <dgm:spPr/>
      <dgm:t>
        <a:bodyPr/>
        <a:lstStyle/>
        <a:p>
          <a:endParaRPr lang="en-US"/>
        </a:p>
      </dgm:t>
    </dgm:pt>
    <dgm:pt modelId="{58337A0C-7E35-4B0B-8E7B-227F80FE85DC}">
      <dgm:prSet/>
      <dgm:spPr/>
      <dgm:t>
        <a:bodyPr/>
        <a:lstStyle/>
        <a:p>
          <a:r>
            <a:rPr lang="en-AU"/>
            <a:t>Sweetness</a:t>
          </a:r>
          <a:endParaRPr lang="en-US"/>
        </a:p>
      </dgm:t>
    </dgm:pt>
    <dgm:pt modelId="{C4D2852A-3402-4A28-9AB1-FEFD466642FC}" type="parTrans" cxnId="{3B0E5AD5-AA08-4A2D-A228-66A841838639}">
      <dgm:prSet/>
      <dgm:spPr/>
      <dgm:t>
        <a:bodyPr/>
        <a:lstStyle/>
        <a:p>
          <a:endParaRPr lang="en-US"/>
        </a:p>
      </dgm:t>
    </dgm:pt>
    <dgm:pt modelId="{B6972E27-1C31-4759-BF1D-0972E49C19D9}" type="sibTrans" cxnId="{3B0E5AD5-AA08-4A2D-A228-66A841838639}">
      <dgm:prSet/>
      <dgm:spPr/>
      <dgm:t>
        <a:bodyPr/>
        <a:lstStyle/>
        <a:p>
          <a:endParaRPr lang="en-US"/>
        </a:p>
      </dgm:t>
    </dgm:pt>
    <dgm:pt modelId="{E5705EC1-2E10-A74C-BCD6-5867FAC3BC56}" type="pres">
      <dgm:prSet presAssocID="{2924DEAE-BE95-40BE-826A-B7B4ECE633A2}" presName="vert0" presStyleCnt="0">
        <dgm:presLayoutVars>
          <dgm:dir/>
          <dgm:animOne val="branch"/>
          <dgm:animLvl val="lvl"/>
        </dgm:presLayoutVars>
      </dgm:prSet>
      <dgm:spPr/>
    </dgm:pt>
    <dgm:pt modelId="{0FA755E7-39BC-DC47-BE8E-DEC6B9EF1488}" type="pres">
      <dgm:prSet presAssocID="{59DD7F99-2CBF-46AB-A499-700ADB9BDF66}" presName="thickLine" presStyleLbl="alignNode1" presStyleIdx="0" presStyleCnt="15"/>
      <dgm:spPr/>
    </dgm:pt>
    <dgm:pt modelId="{08599BB3-C3F7-E045-95EA-5559D5BE6C17}" type="pres">
      <dgm:prSet presAssocID="{59DD7F99-2CBF-46AB-A499-700ADB9BDF66}" presName="horz1" presStyleCnt="0"/>
      <dgm:spPr/>
    </dgm:pt>
    <dgm:pt modelId="{333AF619-9D7E-3940-85C7-BBFE60EB4504}" type="pres">
      <dgm:prSet presAssocID="{59DD7F99-2CBF-46AB-A499-700ADB9BDF66}" presName="tx1" presStyleLbl="revTx" presStyleIdx="0" presStyleCnt="15"/>
      <dgm:spPr/>
    </dgm:pt>
    <dgm:pt modelId="{8476172F-C2E8-9844-9B2E-FF64AB0329D9}" type="pres">
      <dgm:prSet presAssocID="{59DD7F99-2CBF-46AB-A499-700ADB9BDF66}" presName="vert1" presStyleCnt="0"/>
      <dgm:spPr/>
    </dgm:pt>
    <dgm:pt modelId="{81F0B936-2BC3-B04E-939E-6C25DB49E000}" type="pres">
      <dgm:prSet presAssocID="{CFB2CE17-504E-4B62-AC38-7C3D606FE760}" presName="thickLine" presStyleLbl="alignNode1" presStyleIdx="1" presStyleCnt="15"/>
      <dgm:spPr/>
    </dgm:pt>
    <dgm:pt modelId="{AD3435F2-1EB6-8045-B910-2F66372DE5FA}" type="pres">
      <dgm:prSet presAssocID="{CFB2CE17-504E-4B62-AC38-7C3D606FE760}" presName="horz1" presStyleCnt="0"/>
      <dgm:spPr/>
    </dgm:pt>
    <dgm:pt modelId="{AD2AF867-8FD3-6A4C-938F-10DCD553063D}" type="pres">
      <dgm:prSet presAssocID="{CFB2CE17-504E-4B62-AC38-7C3D606FE760}" presName="tx1" presStyleLbl="revTx" presStyleIdx="1" presStyleCnt="15"/>
      <dgm:spPr/>
    </dgm:pt>
    <dgm:pt modelId="{8BF6236C-7B83-A348-A8EC-46AA37A255CA}" type="pres">
      <dgm:prSet presAssocID="{CFB2CE17-504E-4B62-AC38-7C3D606FE760}" presName="vert1" presStyleCnt="0"/>
      <dgm:spPr/>
    </dgm:pt>
    <dgm:pt modelId="{63917C7F-EA37-B54E-A518-B5D359A92F8C}" type="pres">
      <dgm:prSet presAssocID="{BD5E03B9-7F79-4949-BEA0-30B1C5258083}" presName="thickLine" presStyleLbl="alignNode1" presStyleIdx="2" presStyleCnt="15"/>
      <dgm:spPr/>
    </dgm:pt>
    <dgm:pt modelId="{9027047D-2B37-EE4B-A0F4-645FAA631107}" type="pres">
      <dgm:prSet presAssocID="{BD5E03B9-7F79-4949-BEA0-30B1C5258083}" presName="horz1" presStyleCnt="0"/>
      <dgm:spPr/>
    </dgm:pt>
    <dgm:pt modelId="{831398C5-95F2-3D4A-9169-34AF21AFD965}" type="pres">
      <dgm:prSet presAssocID="{BD5E03B9-7F79-4949-BEA0-30B1C5258083}" presName="tx1" presStyleLbl="revTx" presStyleIdx="2" presStyleCnt="15"/>
      <dgm:spPr/>
    </dgm:pt>
    <dgm:pt modelId="{0777B835-CFBF-394D-8CF0-9346C7EEF324}" type="pres">
      <dgm:prSet presAssocID="{BD5E03B9-7F79-4949-BEA0-30B1C5258083}" presName="vert1" presStyleCnt="0"/>
      <dgm:spPr/>
    </dgm:pt>
    <dgm:pt modelId="{13658978-097B-D141-B9A4-DEA373E29215}" type="pres">
      <dgm:prSet presAssocID="{0E8AB68E-9778-4D17-A5C4-AF24A12B8311}" presName="thickLine" presStyleLbl="alignNode1" presStyleIdx="3" presStyleCnt="15"/>
      <dgm:spPr/>
    </dgm:pt>
    <dgm:pt modelId="{35BFD0D4-5EBE-7044-ACA3-994F50D1FF1D}" type="pres">
      <dgm:prSet presAssocID="{0E8AB68E-9778-4D17-A5C4-AF24A12B8311}" presName="horz1" presStyleCnt="0"/>
      <dgm:spPr/>
    </dgm:pt>
    <dgm:pt modelId="{6B73AB26-4532-1840-AD82-31233D778AFB}" type="pres">
      <dgm:prSet presAssocID="{0E8AB68E-9778-4D17-A5C4-AF24A12B8311}" presName="tx1" presStyleLbl="revTx" presStyleIdx="3" presStyleCnt="15"/>
      <dgm:spPr/>
    </dgm:pt>
    <dgm:pt modelId="{5EBB9EBC-1A35-F443-8567-DDD8266943CF}" type="pres">
      <dgm:prSet presAssocID="{0E8AB68E-9778-4D17-A5C4-AF24A12B8311}" presName="vert1" presStyleCnt="0"/>
      <dgm:spPr/>
    </dgm:pt>
    <dgm:pt modelId="{FCBE90B4-8B35-6243-9BD6-695DC15570F1}" type="pres">
      <dgm:prSet presAssocID="{24492A3A-C86D-4537-AE30-22A98FF50D08}" presName="thickLine" presStyleLbl="alignNode1" presStyleIdx="4" presStyleCnt="15"/>
      <dgm:spPr/>
    </dgm:pt>
    <dgm:pt modelId="{022EAD34-BCE0-AD41-B797-8D293B19B128}" type="pres">
      <dgm:prSet presAssocID="{24492A3A-C86D-4537-AE30-22A98FF50D08}" presName="horz1" presStyleCnt="0"/>
      <dgm:spPr/>
    </dgm:pt>
    <dgm:pt modelId="{21043C9C-6EAA-6043-8F13-3972B8BCC46E}" type="pres">
      <dgm:prSet presAssocID="{24492A3A-C86D-4537-AE30-22A98FF50D08}" presName="tx1" presStyleLbl="revTx" presStyleIdx="4" presStyleCnt="15"/>
      <dgm:spPr/>
    </dgm:pt>
    <dgm:pt modelId="{7179F9D0-A5E8-0843-94F0-D240703E2878}" type="pres">
      <dgm:prSet presAssocID="{24492A3A-C86D-4537-AE30-22A98FF50D08}" presName="vert1" presStyleCnt="0"/>
      <dgm:spPr/>
    </dgm:pt>
    <dgm:pt modelId="{41096330-ADC8-084C-837F-EED00285B04F}" type="pres">
      <dgm:prSet presAssocID="{29379E35-D041-4594-B0CA-AA176AEFCBF4}" presName="thickLine" presStyleLbl="alignNode1" presStyleIdx="5" presStyleCnt="15"/>
      <dgm:spPr/>
    </dgm:pt>
    <dgm:pt modelId="{E86B9D6C-0F3E-5A49-80F4-900C185A6353}" type="pres">
      <dgm:prSet presAssocID="{29379E35-D041-4594-B0CA-AA176AEFCBF4}" presName="horz1" presStyleCnt="0"/>
      <dgm:spPr/>
    </dgm:pt>
    <dgm:pt modelId="{E9603205-39C3-9347-8B3B-FBE910C18AA2}" type="pres">
      <dgm:prSet presAssocID="{29379E35-D041-4594-B0CA-AA176AEFCBF4}" presName="tx1" presStyleLbl="revTx" presStyleIdx="5" presStyleCnt="15"/>
      <dgm:spPr/>
    </dgm:pt>
    <dgm:pt modelId="{8D843D21-C96D-734B-9874-472E6920F908}" type="pres">
      <dgm:prSet presAssocID="{29379E35-D041-4594-B0CA-AA176AEFCBF4}" presName="vert1" presStyleCnt="0"/>
      <dgm:spPr/>
    </dgm:pt>
    <dgm:pt modelId="{0636E87E-AACC-B04C-8FCB-DE274CDA1C45}" type="pres">
      <dgm:prSet presAssocID="{D37A45BB-1547-4103-88BF-57F2B71688BD}" presName="thickLine" presStyleLbl="alignNode1" presStyleIdx="6" presStyleCnt="15"/>
      <dgm:spPr/>
    </dgm:pt>
    <dgm:pt modelId="{7DD72106-3448-A24A-98EA-A4D7F4C30874}" type="pres">
      <dgm:prSet presAssocID="{D37A45BB-1547-4103-88BF-57F2B71688BD}" presName="horz1" presStyleCnt="0"/>
      <dgm:spPr/>
    </dgm:pt>
    <dgm:pt modelId="{219C1475-E336-F64D-A184-EB3A99021649}" type="pres">
      <dgm:prSet presAssocID="{D37A45BB-1547-4103-88BF-57F2B71688BD}" presName="tx1" presStyleLbl="revTx" presStyleIdx="6" presStyleCnt="15"/>
      <dgm:spPr/>
    </dgm:pt>
    <dgm:pt modelId="{00FB175B-C914-5043-A547-C65C2EB9D617}" type="pres">
      <dgm:prSet presAssocID="{D37A45BB-1547-4103-88BF-57F2B71688BD}" presName="vert1" presStyleCnt="0"/>
      <dgm:spPr/>
    </dgm:pt>
    <dgm:pt modelId="{CFDFD427-5EA8-EE43-9C66-37F99D34792C}" type="pres">
      <dgm:prSet presAssocID="{9E5930AF-FB0F-43AF-AE80-2856C01449CD}" presName="thickLine" presStyleLbl="alignNode1" presStyleIdx="7" presStyleCnt="15"/>
      <dgm:spPr/>
    </dgm:pt>
    <dgm:pt modelId="{3FD51881-889B-8E47-B643-7427543B009E}" type="pres">
      <dgm:prSet presAssocID="{9E5930AF-FB0F-43AF-AE80-2856C01449CD}" presName="horz1" presStyleCnt="0"/>
      <dgm:spPr/>
    </dgm:pt>
    <dgm:pt modelId="{6D5A254C-3294-F84F-BB1D-FE16CEE61694}" type="pres">
      <dgm:prSet presAssocID="{9E5930AF-FB0F-43AF-AE80-2856C01449CD}" presName="tx1" presStyleLbl="revTx" presStyleIdx="7" presStyleCnt="15"/>
      <dgm:spPr/>
    </dgm:pt>
    <dgm:pt modelId="{D3605AFA-3F17-9346-B3AA-41628D7A1496}" type="pres">
      <dgm:prSet presAssocID="{9E5930AF-FB0F-43AF-AE80-2856C01449CD}" presName="vert1" presStyleCnt="0"/>
      <dgm:spPr/>
    </dgm:pt>
    <dgm:pt modelId="{FE08234A-4A40-2143-B990-9522A5EDE498}" type="pres">
      <dgm:prSet presAssocID="{98B34139-1E9A-4F9C-B9AA-0BF67440FB3D}" presName="thickLine" presStyleLbl="alignNode1" presStyleIdx="8" presStyleCnt="15"/>
      <dgm:spPr/>
    </dgm:pt>
    <dgm:pt modelId="{D535D7AC-4FF5-8246-A294-6AA6FC78B564}" type="pres">
      <dgm:prSet presAssocID="{98B34139-1E9A-4F9C-B9AA-0BF67440FB3D}" presName="horz1" presStyleCnt="0"/>
      <dgm:spPr/>
    </dgm:pt>
    <dgm:pt modelId="{47A351EB-C131-1F49-8346-49FB2BDD3531}" type="pres">
      <dgm:prSet presAssocID="{98B34139-1E9A-4F9C-B9AA-0BF67440FB3D}" presName="tx1" presStyleLbl="revTx" presStyleIdx="8" presStyleCnt="15"/>
      <dgm:spPr/>
    </dgm:pt>
    <dgm:pt modelId="{AD0228BF-D0A2-D24E-86A4-1A98B520E3D0}" type="pres">
      <dgm:prSet presAssocID="{98B34139-1E9A-4F9C-B9AA-0BF67440FB3D}" presName="vert1" presStyleCnt="0"/>
      <dgm:spPr/>
    </dgm:pt>
    <dgm:pt modelId="{B74F68BF-C7B4-944A-9CA0-7953ED474F51}" type="pres">
      <dgm:prSet presAssocID="{33E7F91F-5D41-48AC-B443-7225D83C9D96}" presName="thickLine" presStyleLbl="alignNode1" presStyleIdx="9" presStyleCnt="15"/>
      <dgm:spPr/>
    </dgm:pt>
    <dgm:pt modelId="{53A0E2E9-AB09-6D40-B80B-7C0AB3CE0516}" type="pres">
      <dgm:prSet presAssocID="{33E7F91F-5D41-48AC-B443-7225D83C9D96}" presName="horz1" presStyleCnt="0"/>
      <dgm:spPr/>
    </dgm:pt>
    <dgm:pt modelId="{BCDF2001-3318-F84E-8BBC-CD413FA636F5}" type="pres">
      <dgm:prSet presAssocID="{33E7F91F-5D41-48AC-B443-7225D83C9D96}" presName="tx1" presStyleLbl="revTx" presStyleIdx="9" presStyleCnt="15"/>
      <dgm:spPr/>
    </dgm:pt>
    <dgm:pt modelId="{8B007DDF-0E6A-A545-B554-85FC62C0985F}" type="pres">
      <dgm:prSet presAssocID="{33E7F91F-5D41-48AC-B443-7225D83C9D96}" presName="vert1" presStyleCnt="0"/>
      <dgm:spPr/>
    </dgm:pt>
    <dgm:pt modelId="{7C63426F-D1DE-D743-9209-9B35049BCB8C}" type="pres">
      <dgm:prSet presAssocID="{C3706A67-396B-4E9C-B96E-FCBD4F8016E1}" presName="thickLine" presStyleLbl="alignNode1" presStyleIdx="10" presStyleCnt="15"/>
      <dgm:spPr/>
    </dgm:pt>
    <dgm:pt modelId="{7591B07D-B241-034F-B494-14207E65ECDA}" type="pres">
      <dgm:prSet presAssocID="{C3706A67-396B-4E9C-B96E-FCBD4F8016E1}" presName="horz1" presStyleCnt="0"/>
      <dgm:spPr/>
    </dgm:pt>
    <dgm:pt modelId="{ED263C47-2146-484D-8DAC-5570A2F89870}" type="pres">
      <dgm:prSet presAssocID="{C3706A67-396B-4E9C-B96E-FCBD4F8016E1}" presName="tx1" presStyleLbl="revTx" presStyleIdx="10" presStyleCnt="15"/>
      <dgm:spPr/>
    </dgm:pt>
    <dgm:pt modelId="{466FC7E6-9BA1-B146-B514-2F548D23679C}" type="pres">
      <dgm:prSet presAssocID="{C3706A67-396B-4E9C-B96E-FCBD4F8016E1}" presName="vert1" presStyleCnt="0"/>
      <dgm:spPr/>
    </dgm:pt>
    <dgm:pt modelId="{4E0B4462-925B-8242-B9A8-EA9E37AE0C19}" type="pres">
      <dgm:prSet presAssocID="{BDF3AE5A-F598-4561-ACE5-E2A482DB94E0}" presName="thickLine" presStyleLbl="alignNode1" presStyleIdx="11" presStyleCnt="15"/>
      <dgm:spPr/>
    </dgm:pt>
    <dgm:pt modelId="{D1966E85-A5C6-9F4C-B4B6-907CFCF18861}" type="pres">
      <dgm:prSet presAssocID="{BDF3AE5A-F598-4561-ACE5-E2A482DB94E0}" presName="horz1" presStyleCnt="0"/>
      <dgm:spPr/>
    </dgm:pt>
    <dgm:pt modelId="{2F8873C6-DCD1-F04F-B586-95009C676CC9}" type="pres">
      <dgm:prSet presAssocID="{BDF3AE5A-F598-4561-ACE5-E2A482DB94E0}" presName="tx1" presStyleLbl="revTx" presStyleIdx="11" presStyleCnt="15"/>
      <dgm:spPr/>
    </dgm:pt>
    <dgm:pt modelId="{FACB69E0-0A83-B943-B782-FB90F1F2B1FA}" type="pres">
      <dgm:prSet presAssocID="{BDF3AE5A-F598-4561-ACE5-E2A482DB94E0}" presName="vert1" presStyleCnt="0"/>
      <dgm:spPr/>
    </dgm:pt>
    <dgm:pt modelId="{3B5A6556-3001-B948-B235-80DEA5B40419}" type="pres">
      <dgm:prSet presAssocID="{E27A217E-AA56-4A96-8029-F281ACEC2C3F}" presName="thickLine" presStyleLbl="alignNode1" presStyleIdx="12" presStyleCnt="15"/>
      <dgm:spPr/>
    </dgm:pt>
    <dgm:pt modelId="{B1888285-8888-5B4D-B613-6BEFE8DC5693}" type="pres">
      <dgm:prSet presAssocID="{E27A217E-AA56-4A96-8029-F281ACEC2C3F}" presName="horz1" presStyleCnt="0"/>
      <dgm:spPr/>
    </dgm:pt>
    <dgm:pt modelId="{244334DF-2443-CA4E-91E9-8D7CB9CCD8F7}" type="pres">
      <dgm:prSet presAssocID="{E27A217E-AA56-4A96-8029-F281ACEC2C3F}" presName="tx1" presStyleLbl="revTx" presStyleIdx="12" presStyleCnt="15"/>
      <dgm:spPr/>
    </dgm:pt>
    <dgm:pt modelId="{1CE72354-62E6-AE46-9188-3A519FBF3D84}" type="pres">
      <dgm:prSet presAssocID="{E27A217E-AA56-4A96-8029-F281ACEC2C3F}" presName="vert1" presStyleCnt="0"/>
      <dgm:spPr/>
    </dgm:pt>
    <dgm:pt modelId="{6BC69944-E62E-E041-A4E6-E8BFC0A6EAB6}" type="pres">
      <dgm:prSet presAssocID="{B9264CA7-B01C-4F01-A689-2823B65D0BAD}" presName="thickLine" presStyleLbl="alignNode1" presStyleIdx="13" presStyleCnt="15"/>
      <dgm:spPr/>
    </dgm:pt>
    <dgm:pt modelId="{F99075E1-F896-7841-A682-7ECE4E0B6AFD}" type="pres">
      <dgm:prSet presAssocID="{B9264CA7-B01C-4F01-A689-2823B65D0BAD}" presName="horz1" presStyleCnt="0"/>
      <dgm:spPr/>
    </dgm:pt>
    <dgm:pt modelId="{444D6CA1-4A3F-3F4D-A499-BF7E2D5780C4}" type="pres">
      <dgm:prSet presAssocID="{B9264CA7-B01C-4F01-A689-2823B65D0BAD}" presName="tx1" presStyleLbl="revTx" presStyleIdx="13" presStyleCnt="15"/>
      <dgm:spPr/>
    </dgm:pt>
    <dgm:pt modelId="{EB3E023F-AC83-3A49-BE77-0130D4E5C5A8}" type="pres">
      <dgm:prSet presAssocID="{B9264CA7-B01C-4F01-A689-2823B65D0BAD}" presName="vert1" presStyleCnt="0"/>
      <dgm:spPr/>
    </dgm:pt>
    <dgm:pt modelId="{93687609-99C2-3E4B-A68C-BBE7D45A5DA9}" type="pres">
      <dgm:prSet presAssocID="{58337A0C-7E35-4B0B-8E7B-227F80FE85DC}" presName="thickLine" presStyleLbl="alignNode1" presStyleIdx="14" presStyleCnt="15"/>
      <dgm:spPr/>
    </dgm:pt>
    <dgm:pt modelId="{DEE97114-AC88-DC4C-9188-D97975F70448}" type="pres">
      <dgm:prSet presAssocID="{58337A0C-7E35-4B0B-8E7B-227F80FE85DC}" presName="horz1" presStyleCnt="0"/>
      <dgm:spPr/>
    </dgm:pt>
    <dgm:pt modelId="{C72B73CA-C45C-B941-A000-CB55D7EFF834}" type="pres">
      <dgm:prSet presAssocID="{58337A0C-7E35-4B0B-8E7B-227F80FE85DC}" presName="tx1" presStyleLbl="revTx" presStyleIdx="14" presStyleCnt="15"/>
      <dgm:spPr/>
    </dgm:pt>
    <dgm:pt modelId="{DB8AA423-5473-9E4E-BA57-2BEE2E5DA9B7}" type="pres">
      <dgm:prSet presAssocID="{58337A0C-7E35-4B0B-8E7B-227F80FE85DC}" presName="vert1" presStyleCnt="0"/>
      <dgm:spPr/>
    </dgm:pt>
  </dgm:ptLst>
  <dgm:cxnLst>
    <dgm:cxn modelId="{D5CEAA02-316B-BB40-B5CC-E521983ECC87}" type="presOf" srcId="{98B34139-1E9A-4F9C-B9AA-0BF67440FB3D}" destId="{47A351EB-C131-1F49-8346-49FB2BDD3531}" srcOrd="0" destOrd="0" presId="urn:microsoft.com/office/officeart/2008/layout/LinedList"/>
    <dgm:cxn modelId="{B3A04016-92AB-43FB-8222-3E8C7AEB94F2}" srcId="{2924DEAE-BE95-40BE-826A-B7B4ECE633A2}" destId="{E27A217E-AA56-4A96-8029-F281ACEC2C3F}" srcOrd="12" destOrd="0" parTransId="{BD0A85DD-F8A8-4B36-AA56-448A66CE1285}" sibTransId="{FAE5F04E-898E-4529-BF84-E9C0C53C0E38}"/>
    <dgm:cxn modelId="{051BF51A-47E0-5E42-A380-CF9794D81F54}" type="presOf" srcId="{BD5E03B9-7F79-4949-BEA0-30B1C5258083}" destId="{831398C5-95F2-3D4A-9169-34AF21AFD965}" srcOrd="0" destOrd="0" presId="urn:microsoft.com/office/officeart/2008/layout/LinedList"/>
    <dgm:cxn modelId="{42E93D27-A176-B843-9870-D69747BA6CC0}" type="presOf" srcId="{59DD7F99-2CBF-46AB-A499-700ADB9BDF66}" destId="{333AF619-9D7E-3940-85C7-BBFE60EB4504}" srcOrd="0" destOrd="0" presId="urn:microsoft.com/office/officeart/2008/layout/LinedList"/>
    <dgm:cxn modelId="{E69DD62C-39CC-2C40-86A3-A64F30D838E7}" type="presOf" srcId="{B9264CA7-B01C-4F01-A689-2823B65D0BAD}" destId="{444D6CA1-4A3F-3F4D-A499-BF7E2D5780C4}" srcOrd="0" destOrd="0" presId="urn:microsoft.com/office/officeart/2008/layout/LinedList"/>
    <dgm:cxn modelId="{F1743F2E-829E-FA49-8CCE-F16BAE89BF44}" type="presOf" srcId="{24492A3A-C86D-4537-AE30-22A98FF50D08}" destId="{21043C9C-6EAA-6043-8F13-3972B8BCC46E}" srcOrd="0" destOrd="0" presId="urn:microsoft.com/office/officeart/2008/layout/LinedList"/>
    <dgm:cxn modelId="{9EACBE4C-9CD8-FF40-93D8-1F1D5418FB83}" type="presOf" srcId="{2924DEAE-BE95-40BE-826A-B7B4ECE633A2}" destId="{E5705EC1-2E10-A74C-BCD6-5867FAC3BC56}" srcOrd="0" destOrd="0" presId="urn:microsoft.com/office/officeart/2008/layout/LinedList"/>
    <dgm:cxn modelId="{CA715C4D-0939-9449-A94B-670174822677}" type="presOf" srcId="{33E7F91F-5D41-48AC-B443-7225D83C9D96}" destId="{BCDF2001-3318-F84E-8BBC-CD413FA636F5}" srcOrd="0" destOrd="0" presId="urn:microsoft.com/office/officeart/2008/layout/LinedList"/>
    <dgm:cxn modelId="{5AC4A554-B1FF-4195-8825-8E62DC57025C}" srcId="{2924DEAE-BE95-40BE-826A-B7B4ECE633A2}" destId="{29379E35-D041-4594-B0CA-AA176AEFCBF4}" srcOrd="5" destOrd="0" parTransId="{EC1E9A5E-2CF8-485F-9151-889B0A452CA9}" sibTransId="{AC0865C5-1608-4326-8413-574F283FE301}"/>
    <dgm:cxn modelId="{1812A954-8AF3-439F-A227-12A296599972}" srcId="{2924DEAE-BE95-40BE-826A-B7B4ECE633A2}" destId="{0E8AB68E-9778-4D17-A5C4-AF24A12B8311}" srcOrd="3" destOrd="0" parTransId="{00C3CAE8-C6EE-472F-96C2-A21D298E8A47}" sibTransId="{71CC6005-73E9-430F-87AF-BF79879A5367}"/>
    <dgm:cxn modelId="{3DDA8D58-3D06-084A-A885-27FC5AB2A213}" type="presOf" srcId="{BDF3AE5A-F598-4561-ACE5-E2A482DB94E0}" destId="{2F8873C6-DCD1-F04F-B586-95009C676CC9}" srcOrd="0" destOrd="0" presId="urn:microsoft.com/office/officeart/2008/layout/LinedList"/>
    <dgm:cxn modelId="{62737072-9CE3-4805-ABA7-3CEAAD0B2DA4}" srcId="{2924DEAE-BE95-40BE-826A-B7B4ECE633A2}" destId="{CFB2CE17-504E-4B62-AC38-7C3D606FE760}" srcOrd="1" destOrd="0" parTransId="{B9876C4B-E5C8-4CDD-B8C5-4EE471372A50}" sibTransId="{F3BC384F-D2DC-40F0-935C-ED2C27C2C983}"/>
    <dgm:cxn modelId="{750AD781-A9EB-054D-AB54-F8C8D5033AE9}" type="presOf" srcId="{58337A0C-7E35-4B0B-8E7B-227F80FE85DC}" destId="{C72B73CA-C45C-B941-A000-CB55D7EFF834}" srcOrd="0" destOrd="0" presId="urn:microsoft.com/office/officeart/2008/layout/LinedList"/>
    <dgm:cxn modelId="{9D39FB84-EFE8-4B05-BC8C-713189AF176A}" srcId="{2924DEAE-BE95-40BE-826A-B7B4ECE633A2}" destId="{24492A3A-C86D-4537-AE30-22A98FF50D08}" srcOrd="4" destOrd="0" parTransId="{9A403465-92FD-4EE0-BCA2-A978886D4FCF}" sibTransId="{5F6DC3AF-4CDE-42A3-AB1E-117AEE0D30A8}"/>
    <dgm:cxn modelId="{CAC3128E-715C-4A8F-9F26-FD899CBD8A3C}" srcId="{2924DEAE-BE95-40BE-826A-B7B4ECE633A2}" destId="{BD5E03B9-7F79-4949-BEA0-30B1C5258083}" srcOrd="2" destOrd="0" parTransId="{0925D7F0-3D20-40D6-AC73-CF6DAC686388}" sibTransId="{9B00EF33-9CE9-47EB-A14A-87A1BB105EC6}"/>
    <dgm:cxn modelId="{35AE518F-BCF6-4E67-84CA-41C7C85505DC}" srcId="{2924DEAE-BE95-40BE-826A-B7B4ECE633A2}" destId="{D37A45BB-1547-4103-88BF-57F2B71688BD}" srcOrd="6" destOrd="0" parTransId="{0FF05142-98D6-468B-A458-6F4FE2205CE1}" sibTransId="{B3D4935C-CF11-478A-B5CA-0972C0492806}"/>
    <dgm:cxn modelId="{3654149F-2DC0-4088-9D0E-F11B2E1854D2}" srcId="{2924DEAE-BE95-40BE-826A-B7B4ECE633A2}" destId="{B9264CA7-B01C-4F01-A689-2823B65D0BAD}" srcOrd="13" destOrd="0" parTransId="{80F6F067-91D5-4044-A542-B58B47FE18D6}" sibTransId="{71D39779-DEBA-4B88-99A5-476B84CF01C2}"/>
    <dgm:cxn modelId="{2B15F9B7-40CD-48EB-BA1A-EE3A3182692D}" srcId="{2924DEAE-BE95-40BE-826A-B7B4ECE633A2}" destId="{BDF3AE5A-F598-4561-ACE5-E2A482DB94E0}" srcOrd="11" destOrd="0" parTransId="{CB70B31F-717F-4297-8AC2-323887EC27C4}" sibTransId="{81F1D988-AB9F-45C3-B202-A7BEDE7EE06A}"/>
    <dgm:cxn modelId="{F98C09BA-F83C-436D-ACD1-592EE59E6D79}" srcId="{2924DEAE-BE95-40BE-826A-B7B4ECE633A2}" destId="{33E7F91F-5D41-48AC-B443-7225D83C9D96}" srcOrd="9" destOrd="0" parTransId="{A85D4895-0C34-4F98-94BB-9673963D7767}" sibTransId="{F2E7E4D4-A7DD-48D7-8B55-B83C635CFF31}"/>
    <dgm:cxn modelId="{94EC01C9-21D7-8D44-8BE8-2D24FC234AC8}" type="presOf" srcId="{CFB2CE17-504E-4B62-AC38-7C3D606FE760}" destId="{AD2AF867-8FD3-6A4C-938F-10DCD553063D}" srcOrd="0" destOrd="0" presId="urn:microsoft.com/office/officeart/2008/layout/LinedList"/>
    <dgm:cxn modelId="{E3920FD5-368B-3E46-A005-64724155A1B6}" type="presOf" srcId="{D37A45BB-1547-4103-88BF-57F2B71688BD}" destId="{219C1475-E336-F64D-A184-EB3A99021649}" srcOrd="0" destOrd="0" presId="urn:microsoft.com/office/officeart/2008/layout/LinedList"/>
    <dgm:cxn modelId="{3B0E5AD5-AA08-4A2D-A228-66A841838639}" srcId="{2924DEAE-BE95-40BE-826A-B7B4ECE633A2}" destId="{58337A0C-7E35-4B0B-8E7B-227F80FE85DC}" srcOrd="14" destOrd="0" parTransId="{C4D2852A-3402-4A28-9AB1-FEFD466642FC}" sibTransId="{B6972E27-1C31-4759-BF1D-0972E49C19D9}"/>
    <dgm:cxn modelId="{227511D8-E1E9-44D2-A675-3710AEE0F426}" srcId="{2924DEAE-BE95-40BE-826A-B7B4ECE633A2}" destId="{C3706A67-396B-4E9C-B96E-FCBD4F8016E1}" srcOrd="10" destOrd="0" parTransId="{21AD5450-0C4A-4072-A722-E7ACBD28D8F9}" sibTransId="{76B00185-0175-4F1F-845D-58CA26D7E34A}"/>
    <dgm:cxn modelId="{6B7F53DA-A1DC-524C-B925-06775961DA74}" type="presOf" srcId="{29379E35-D041-4594-B0CA-AA176AEFCBF4}" destId="{E9603205-39C3-9347-8B3B-FBE910C18AA2}" srcOrd="0" destOrd="0" presId="urn:microsoft.com/office/officeart/2008/layout/LinedList"/>
    <dgm:cxn modelId="{7B4CE3E5-4EA1-4F4D-B9D3-031EB2F062E7}" type="presOf" srcId="{0E8AB68E-9778-4D17-A5C4-AF24A12B8311}" destId="{6B73AB26-4532-1840-AD82-31233D778AFB}" srcOrd="0" destOrd="0" presId="urn:microsoft.com/office/officeart/2008/layout/LinedList"/>
    <dgm:cxn modelId="{D5FC1CE6-03A0-5544-ABF3-E93FC3A85D15}" type="presOf" srcId="{9E5930AF-FB0F-43AF-AE80-2856C01449CD}" destId="{6D5A254C-3294-F84F-BB1D-FE16CEE61694}" srcOrd="0" destOrd="0" presId="urn:microsoft.com/office/officeart/2008/layout/LinedList"/>
    <dgm:cxn modelId="{054F28E9-83F2-0F4F-ADA9-5C9AF2C08259}" type="presOf" srcId="{E27A217E-AA56-4A96-8029-F281ACEC2C3F}" destId="{244334DF-2443-CA4E-91E9-8D7CB9CCD8F7}" srcOrd="0" destOrd="0" presId="urn:microsoft.com/office/officeart/2008/layout/LinedList"/>
    <dgm:cxn modelId="{FB10A3EA-3CD7-49D6-9046-A526B3A69DCE}" srcId="{2924DEAE-BE95-40BE-826A-B7B4ECE633A2}" destId="{59DD7F99-2CBF-46AB-A499-700ADB9BDF66}" srcOrd="0" destOrd="0" parTransId="{C82A5217-3152-4B90-BC56-5D07882A0BD4}" sibTransId="{17FBE14F-56BA-4461-AAED-239AE5287E23}"/>
    <dgm:cxn modelId="{7F5424F2-899E-9045-8664-5F1ECDB2BDC1}" type="presOf" srcId="{C3706A67-396B-4E9C-B96E-FCBD4F8016E1}" destId="{ED263C47-2146-484D-8DAC-5570A2F89870}" srcOrd="0" destOrd="0" presId="urn:microsoft.com/office/officeart/2008/layout/LinedList"/>
    <dgm:cxn modelId="{CA237CF6-4F1D-4082-A3CF-05F4D7D5464C}" srcId="{2924DEAE-BE95-40BE-826A-B7B4ECE633A2}" destId="{98B34139-1E9A-4F9C-B9AA-0BF67440FB3D}" srcOrd="8" destOrd="0" parTransId="{108936AE-1D64-4E48-A587-F0E9D3E37E61}" sibTransId="{86EE0944-68E8-4B33-AA81-3B217C254EEF}"/>
    <dgm:cxn modelId="{ED319EFF-6AD4-4F5C-B429-A7F2FABB5F85}" srcId="{2924DEAE-BE95-40BE-826A-B7B4ECE633A2}" destId="{9E5930AF-FB0F-43AF-AE80-2856C01449CD}" srcOrd="7" destOrd="0" parTransId="{492A753C-FF9C-4424-B467-2B6894510B58}" sibTransId="{56449CB5-BEF3-409C-80A9-66FBC80EAF82}"/>
    <dgm:cxn modelId="{AA074DA4-7568-454B-8E3E-979DFBB7F92A}" type="presParOf" srcId="{E5705EC1-2E10-A74C-BCD6-5867FAC3BC56}" destId="{0FA755E7-39BC-DC47-BE8E-DEC6B9EF1488}" srcOrd="0" destOrd="0" presId="urn:microsoft.com/office/officeart/2008/layout/LinedList"/>
    <dgm:cxn modelId="{C7D525E4-D457-CA43-B6EA-B422EA9252CE}" type="presParOf" srcId="{E5705EC1-2E10-A74C-BCD6-5867FAC3BC56}" destId="{08599BB3-C3F7-E045-95EA-5559D5BE6C17}" srcOrd="1" destOrd="0" presId="urn:microsoft.com/office/officeart/2008/layout/LinedList"/>
    <dgm:cxn modelId="{4B199F18-C5B2-6042-8EC5-5279708E4095}" type="presParOf" srcId="{08599BB3-C3F7-E045-95EA-5559D5BE6C17}" destId="{333AF619-9D7E-3940-85C7-BBFE60EB4504}" srcOrd="0" destOrd="0" presId="urn:microsoft.com/office/officeart/2008/layout/LinedList"/>
    <dgm:cxn modelId="{EE571273-9D80-0B41-9877-BABC61600643}" type="presParOf" srcId="{08599BB3-C3F7-E045-95EA-5559D5BE6C17}" destId="{8476172F-C2E8-9844-9B2E-FF64AB0329D9}" srcOrd="1" destOrd="0" presId="urn:microsoft.com/office/officeart/2008/layout/LinedList"/>
    <dgm:cxn modelId="{60304EEC-B80A-2B4A-A50A-080761AB1101}" type="presParOf" srcId="{E5705EC1-2E10-A74C-BCD6-5867FAC3BC56}" destId="{81F0B936-2BC3-B04E-939E-6C25DB49E000}" srcOrd="2" destOrd="0" presId="urn:microsoft.com/office/officeart/2008/layout/LinedList"/>
    <dgm:cxn modelId="{0A7548F8-884E-8041-9404-3794B0342F33}" type="presParOf" srcId="{E5705EC1-2E10-A74C-BCD6-5867FAC3BC56}" destId="{AD3435F2-1EB6-8045-B910-2F66372DE5FA}" srcOrd="3" destOrd="0" presId="urn:microsoft.com/office/officeart/2008/layout/LinedList"/>
    <dgm:cxn modelId="{50C96456-AA88-A946-98BD-C173C207910C}" type="presParOf" srcId="{AD3435F2-1EB6-8045-B910-2F66372DE5FA}" destId="{AD2AF867-8FD3-6A4C-938F-10DCD553063D}" srcOrd="0" destOrd="0" presId="urn:microsoft.com/office/officeart/2008/layout/LinedList"/>
    <dgm:cxn modelId="{C1FCC6D3-1351-3349-AD06-7B495E406585}" type="presParOf" srcId="{AD3435F2-1EB6-8045-B910-2F66372DE5FA}" destId="{8BF6236C-7B83-A348-A8EC-46AA37A255CA}" srcOrd="1" destOrd="0" presId="urn:microsoft.com/office/officeart/2008/layout/LinedList"/>
    <dgm:cxn modelId="{DAD23EF2-2027-544B-B4DB-BBD5BE2C6AD8}" type="presParOf" srcId="{E5705EC1-2E10-A74C-BCD6-5867FAC3BC56}" destId="{63917C7F-EA37-B54E-A518-B5D359A92F8C}" srcOrd="4" destOrd="0" presId="urn:microsoft.com/office/officeart/2008/layout/LinedList"/>
    <dgm:cxn modelId="{9DCD5C2A-8D3B-C447-88F8-089CC0D6601F}" type="presParOf" srcId="{E5705EC1-2E10-A74C-BCD6-5867FAC3BC56}" destId="{9027047D-2B37-EE4B-A0F4-645FAA631107}" srcOrd="5" destOrd="0" presId="urn:microsoft.com/office/officeart/2008/layout/LinedList"/>
    <dgm:cxn modelId="{DE4B47A3-4DFC-9F49-B0A7-4B27EE8AE176}" type="presParOf" srcId="{9027047D-2B37-EE4B-A0F4-645FAA631107}" destId="{831398C5-95F2-3D4A-9169-34AF21AFD965}" srcOrd="0" destOrd="0" presId="urn:microsoft.com/office/officeart/2008/layout/LinedList"/>
    <dgm:cxn modelId="{E857F9C0-334F-064D-BD37-A5CE64212CDC}" type="presParOf" srcId="{9027047D-2B37-EE4B-A0F4-645FAA631107}" destId="{0777B835-CFBF-394D-8CF0-9346C7EEF324}" srcOrd="1" destOrd="0" presId="urn:microsoft.com/office/officeart/2008/layout/LinedList"/>
    <dgm:cxn modelId="{13F628A6-965E-6349-9E64-FC9AD9FB70E5}" type="presParOf" srcId="{E5705EC1-2E10-A74C-BCD6-5867FAC3BC56}" destId="{13658978-097B-D141-B9A4-DEA373E29215}" srcOrd="6" destOrd="0" presId="urn:microsoft.com/office/officeart/2008/layout/LinedList"/>
    <dgm:cxn modelId="{37FB0A65-AF39-5D4C-970D-0D1623A8C707}" type="presParOf" srcId="{E5705EC1-2E10-A74C-BCD6-5867FAC3BC56}" destId="{35BFD0D4-5EBE-7044-ACA3-994F50D1FF1D}" srcOrd="7" destOrd="0" presId="urn:microsoft.com/office/officeart/2008/layout/LinedList"/>
    <dgm:cxn modelId="{64CB94E0-50EE-D64F-93AA-4551C747D26D}" type="presParOf" srcId="{35BFD0D4-5EBE-7044-ACA3-994F50D1FF1D}" destId="{6B73AB26-4532-1840-AD82-31233D778AFB}" srcOrd="0" destOrd="0" presId="urn:microsoft.com/office/officeart/2008/layout/LinedList"/>
    <dgm:cxn modelId="{BB88A987-D042-CE4B-A65C-E5940CC06934}" type="presParOf" srcId="{35BFD0D4-5EBE-7044-ACA3-994F50D1FF1D}" destId="{5EBB9EBC-1A35-F443-8567-DDD8266943CF}" srcOrd="1" destOrd="0" presId="urn:microsoft.com/office/officeart/2008/layout/LinedList"/>
    <dgm:cxn modelId="{60298C13-1E6B-4145-A714-4B453EC97F7D}" type="presParOf" srcId="{E5705EC1-2E10-A74C-BCD6-5867FAC3BC56}" destId="{FCBE90B4-8B35-6243-9BD6-695DC15570F1}" srcOrd="8" destOrd="0" presId="urn:microsoft.com/office/officeart/2008/layout/LinedList"/>
    <dgm:cxn modelId="{ED1A1C44-428F-0240-B2D1-2D31E9E4BB86}" type="presParOf" srcId="{E5705EC1-2E10-A74C-BCD6-5867FAC3BC56}" destId="{022EAD34-BCE0-AD41-B797-8D293B19B128}" srcOrd="9" destOrd="0" presId="urn:microsoft.com/office/officeart/2008/layout/LinedList"/>
    <dgm:cxn modelId="{7D10B678-27A7-A647-AB62-467EA581138E}" type="presParOf" srcId="{022EAD34-BCE0-AD41-B797-8D293B19B128}" destId="{21043C9C-6EAA-6043-8F13-3972B8BCC46E}" srcOrd="0" destOrd="0" presId="urn:microsoft.com/office/officeart/2008/layout/LinedList"/>
    <dgm:cxn modelId="{1E5A491F-1820-7440-9BC1-97F45002F0E6}" type="presParOf" srcId="{022EAD34-BCE0-AD41-B797-8D293B19B128}" destId="{7179F9D0-A5E8-0843-94F0-D240703E2878}" srcOrd="1" destOrd="0" presId="urn:microsoft.com/office/officeart/2008/layout/LinedList"/>
    <dgm:cxn modelId="{17F0A498-A42A-314A-9588-735AAD181083}" type="presParOf" srcId="{E5705EC1-2E10-A74C-BCD6-5867FAC3BC56}" destId="{41096330-ADC8-084C-837F-EED00285B04F}" srcOrd="10" destOrd="0" presId="urn:microsoft.com/office/officeart/2008/layout/LinedList"/>
    <dgm:cxn modelId="{2C7385E7-4DFE-4B44-8716-E1998B5D5EB8}" type="presParOf" srcId="{E5705EC1-2E10-A74C-BCD6-5867FAC3BC56}" destId="{E86B9D6C-0F3E-5A49-80F4-900C185A6353}" srcOrd="11" destOrd="0" presId="urn:microsoft.com/office/officeart/2008/layout/LinedList"/>
    <dgm:cxn modelId="{DAE18D32-C2E7-1C47-976E-E21930455965}" type="presParOf" srcId="{E86B9D6C-0F3E-5A49-80F4-900C185A6353}" destId="{E9603205-39C3-9347-8B3B-FBE910C18AA2}" srcOrd="0" destOrd="0" presId="urn:microsoft.com/office/officeart/2008/layout/LinedList"/>
    <dgm:cxn modelId="{6D1BDA5A-CE9E-D541-A286-30278217D286}" type="presParOf" srcId="{E86B9D6C-0F3E-5A49-80F4-900C185A6353}" destId="{8D843D21-C96D-734B-9874-472E6920F908}" srcOrd="1" destOrd="0" presId="urn:microsoft.com/office/officeart/2008/layout/LinedList"/>
    <dgm:cxn modelId="{7E05383E-26D6-BB4D-8AEC-31EB5FE656BD}" type="presParOf" srcId="{E5705EC1-2E10-A74C-BCD6-5867FAC3BC56}" destId="{0636E87E-AACC-B04C-8FCB-DE274CDA1C45}" srcOrd="12" destOrd="0" presId="urn:microsoft.com/office/officeart/2008/layout/LinedList"/>
    <dgm:cxn modelId="{03646344-D79C-1348-87EC-413A8921E77E}" type="presParOf" srcId="{E5705EC1-2E10-A74C-BCD6-5867FAC3BC56}" destId="{7DD72106-3448-A24A-98EA-A4D7F4C30874}" srcOrd="13" destOrd="0" presId="urn:microsoft.com/office/officeart/2008/layout/LinedList"/>
    <dgm:cxn modelId="{75C8F12D-6548-B942-8DEE-197C1570A014}" type="presParOf" srcId="{7DD72106-3448-A24A-98EA-A4D7F4C30874}" destId="{219C1475-E336-F64D-A184-EB3A99021649}" srcOrd="0" destOrd="0" presId="urn:microsoft.com/office/officeart/2008/layout/LinedList"/>
    <dgm:cxn modelId="{2DEA009D-ED31-9845-A54E-016F14263F4E}" type="presParOf" srcId="{7DD72106-3448-A24A-98EA-A4D7F4C30874}" destId="{00FB175B-C914-5043-A547-C65C2EB9D617}" srcOrd="1" destOrd="0" presId="urn:microsoft.com/office/officeart/2008/layout/LinedList"/>
    <dgm:cxn modelId="{79585B7E-CFB0-694E-9C65-401C0C26C4CC}" type="presParOf" srcId="{E5705EC1-2E10-A74C-BCD6-5867FAC3BC56}" destId="{CFDFD427-5EA8-EE43-9C66-37F99D34792C}" srcOrd="14" destOrd="0" presId="urn:microsoft.com/office/officeart/2008/layout/LinedList"/>
    <dgm:cxn modelId="{4E98E929-3BEA-DA49-BDCF-BBBC4CDB3F6F}" type="presParOf" srcId="{E5705EC1-2E10-A74C-BCD6-5867FAC3BC56}" destId="{3FD51881-889B-8E47-B643-7427543B009E}" srcOrd="15" destOrd="0" presId="urn:microsoft.com/office/officeart/2008/layout/LinedList"/>
    <dgm:cxn modelId="{E5592C2F-A5FA-C249-B3CE-889312EA0918}" type="presParOf" srcId="{3FD51881-889B-8E47-B643-7427543B009E}" destId="{6D5A254C-3294-F84F-BB1D-FE16CEE61694}" srcOrd="0" destOrd="0" presId="urn:microsoft.com/office/officeart/2008/layout/LinedList"/>
    <dgm:cxn modelId="{BDFE88D1-965D-9B4B-AC5A-FDB0EA9D7C35}" type="presParOf" srcId="{3FD51881-889B-8E47-B643-7427543B009E}" destId="{D3605AFA-3F17-9346-B3AA-41628D7A1496}" srcOrd="1" destOrd="0" presId="urn:microsoft.com/office/officeart/2008/layout/LinedList"/>
    <dgm:cxn modelId="{EECF9BC8-23FD-5B4C-BA30-ABD8F9AD310F}" type="presParOf" srcId="{E5705EC1-2E10-A74C-BCD6-5867FAC3BC56}" destId="{FE08234A-4A40-2143-B990-9522A5EDE498}" srcOrd="16" destOrd="0" presId="urn:microsoft.com/office/officeart/2008/layout/LinedList"/>
    <dgm:cxn modelId="{A985966D-5B3F-804B-A082-1CBDB930EA6C}" type="presParOf" srcId="{E5705EC1-2E10-A74C-BCD6-5867FAC3BC56}" destId="{D535D7AC-4FF5-8246-A294-6AA6FC78B564}" srcOrd="17" destOrd="0" presId="urn:microsoft.com/office/officeart/2008/layout/LinedList"/>
    <dgm:cxn modelId="{68229482-DF16-6244-A9CB-0BEA48EF0025}" type="presParOf" srcId="{D535D7AC-4FF5-8246-A294-6AA6FC78B564}" destId="{47A351EB-C131-1F49-8346-49FB2BDD3531}" srcOrd="0" destOrd="0" presId="urn:microsoft.com/office/officeart/2008/layout/LinedList"/>
    <dgm:cxn modelId="{785DAF2D-8EB1-3544-A1E9-468AC4E4733A}" type="presParOf" srcId="{D535D7AC-4FF5-8246-A294-6AA6FC78B564}" destId="{AD0228BF-D0A2-D24E-86A4-1A98B520E3D0}" srcOrd="1" destOrd="0" presId="urn:microsoft.com/office/officeart/2008/layout/LinedList"/>
    <dgm:cxn modelId="{F65C9D88-047A-7241-86E2-6DC53BDD2FE6}" type="presParOf" srcId="{E5705EC1-2E10-A74C-BCD6-5867FAC3BC56}" destId="{B74F68BF-C7B4-944A-9CA0-7953ED474F51}" srcOrd="18" destOrd="0" presId="urn:microsoft.com/office/officeart/2008/layout/LinedList"/>
    <dgm:cxn modelId="{A78FACB7-4318-604A-B7E6-6487569F5E35}" type="presParOf" srcId="{E5705EC1-2E10-A74C-BCD6-5867FAC3BC56}" destId="{53A0E2E9-AB09-6D40-B80B-7C0AB3CE0516}" srcOrd="19" destOrd="0" presId="urn:microsoft.com/office/officeart/2008/layout/LinedList"/>
    <dgm:cxn modelId="{C05B3964-8CFC-0B4C-8929-11F788208E09}" type="presParOf" srcId="{53A0E2E9-AB09-6D40-B80B-7C0AB3CE0516}" destId="{BCDF2001-3318-F84E-8BBC-CD413FA636F5}" srcOrd="0" destOrd="0" presId="urn:microsoft.com/office/officeart/2008/layout/LinedList"/>
    <dgm:cxn modelId="{151E5497-2037-6A4F-B854-B070C98F7620}" type="presParOf" srcId="{53A0E2E9-AB09-6D40-B80B-7C0AB3CE0516}" destId="{8B007DDF-0E6A-A545-B554-85FC62C0985F}" srcOrd="1" destOrd="0" presId="urn:microsoft.com/office/officeart/2008/layout/LinedList"/>
    <dgm:cxn modelId="{A588D547-BA81-1945-BFC2-E275791E5248}" type="presParOf" srcId="{E5705EC1-2E10-A74C-BCD6-5867FAC3BC56}" destId="{7C63426F-D1DE-D743-9209-9B35049BCB8C}" srcOrd="20" destOrd="0" presId="urn:microsoft.com/office/officeart/2008/layout/LinedList"/>
    <dgm:cxn modelId="{4E28E3C0-564F-3D4E-9D5D-93662604A3AF}" type="presParOf" srcId="{E5705EC1-2E10-A74C-BCD6-5867FAC3BC56}" destId="{7591B07D-B241-034F-B494-14207E65ECDA}" srcOrd="21" destOrd="0" presId="urn:microsoft.com/office/officeart/2008/layout/LinedList"/>
    <dgm:cxn modelId="{7580B2F5-19B2-9945-8BF2-B2C8509EC544}" type="presParOf" srcId="{7591B07D-B241-034F-B494-14207E65ECDA}" destId="{ED263C47-2146-484D-8DAC-5570A2F89870}" srcOrd="0" destOrd="0" presId="urn:microsoft.com/office/officeart/2008/layout/LinedList"/>
    <dgm:cxn modelId="{2D649CAF-AB60-444D-8047-98AEAF755C03}" type="presParOf" srcId="{7591B07D-B241-034F-B494-14207E65ECDA}" destId="{466FC7E6-9BA1-B146-B514-2F548D23679C}" srcOrd="1" destOrd="0" presId="urn:microsoft.com/office/officeart/2008/layout/LinedList"/>
    <dgm:cxn modelId="{5A1B601D-09C3-1048-97FD-7C62C86D9A6A}" type="presParOf" srcId="{E5705EC1-2E10-A74C-BCD6-5867FAC3BC56}" destId="{4E0B4462-925B-8242-B9A8-EA9E37AE0C19}" srcOrd="22" destOrd="0" presId="urn:microsoft.com/office/officeart/2008/layout/LinedList"/>
    <dgm:cxn modelId="{8403F244-7E36-3E4A-990D-FF8B545B9187}" type="presParOf" srcId="{E5705EC1-2E10-A74C-BCD6-5867FAC3BC56}" destId="{D1966E85-A5C6-9F4C-B4B6-907CFCF18861}" srcOrd="23" destOrd="0" presId="urn:microsoft.com/office/officeart/2008/layout/LinedList"/>
    <dgm:cxn modelId="{1A26DA3B-EA08-E247-94E8-F7ADD4095CAC}" type="presParOf" srcId="{D1966E85-A5C6-9F4C-B4B6-907CFCF18861}" destId="{2F8873C6-DCD1-F04F-B586-95009C676CC9}" srcOrd="0" destOrd="0" presId="urn:microsoft.com/office/officeart/2008/layout/LinedList"/>
    <dgm:cxn modelId="{B5AF9647-784B-7D41-8A08-8F6FB971CA60}" type="presParOf" srcId="{D1966E85-A5C6-9F4C-B4B6-907CFCF18861}" destId="{FACB69E0-0A83-B943-B782-FB90F1F2B1FA}" srcOrd="1" destOrd="0" presId="urn:microsoft.com/office/officeart/2008/layout/LinedList"/>
    <dgm:cxn modelId="{306752C7-BF57-F84A-8042-6EDA15F33ABB}" type="presParOf" srcId="{E5705EC1-2E10-A74C-BCD6-5867FAC3BC56}" destId="{3B5A6556-3001-B948-B235-80DEA5B40419}" srcOrd="24" destOrd="0" presId="urn:microsoft.com/office/officeart/2008/layout/LinedList"/>
    <dgm:cxn modelId="{F7021617-8FED-E94D-9D44-E41ACEA99416}" type="presParOf" srcId="{E5705EC1-2E10-A74C-BCD6-5867FAC3BC56}" destId="{B1888285-8888-5B4D-B613-6BEFE8DC5693}" srcOrd="25" destOrd="0" presId="urn:microsoft.com/office/officeart/2008/layout/LinedList"/>
    <dgm:cxn modelId="{E643D795-E25F-AC4F-8884-5583B8DE5D6A}" type="presParOf" srcId="{B1888285-8888-5B4D-B613-6BEFE8DC5693}" destId="{244334DF-2443-CA4E-91E9-8D7CB9CCD8F7}" srcOrd="0" destOrd="0" presId="urn:microsoft.com/office/officeart/2008/layout/LinedList"/>
    <dgm:cxn modelId="{20667758-DE03-9648-A4DA-CD9BA0A82E9E}" type="presParOf" srcId="{B1888285-8888-5B4D-B613-6BEFE8DC5693}" destId="{1CE72354-62E6-AE46-9188-3A519FBF3D84}" srcOrd="1" destOrd="0" presId="urn:microsoft.com/office/officeart/2008/layout/LinedList"/>
    <dgm:cxn modelId="{26F693F6-E8B8-CC46-BA02-A973565AF4B4}" type="presParOf" srcId="{E5705EC1-2E10-A74C-BCD6-5867FAC3BC56}" destId="{6BC69944-E62E-E041-A4E6-E8BFC0A6EAB6}" srcOrd="26" destOrd="0" presId="urn:microsoft.com/office/officeart/2008/layout/LinedList"/>
    <dgm:cxn modelId="{8220EB92-081C-894A-AB17-6704F3CC706C}" type="presParOf" srcId="{E5705EC1-2E10-A74C-BCD6-5867FAC3BC56}" destId="{F99075E1-F896-7841-A682-7ECE4E0B6AFD}" srcOrd="27" destOrd="0" presId="urn:microsoft.com/office/officeart/2008/layout/LinedList"/>
    <dgm:cxn modelId="{36F70223-72DF-0C48-AFBD-31CE2032447F}" type="presParOf" srcId="{F99075E1-F896-7841-A682-7ECE4E0B6AFD}" destId="{444D6CA1-4A3F-3F4D-A499-BF7E2D5780C4}" srcOrd="0" destOrd="0" presId="urn:microsoft.com/office/officeart/2008/layout/LinedList"/>
    <dgm:cxn modelId="{E22B3F52-EEC4-7E4B-85E3-0A0AF224717C}" type="presParOf" srcId="{F99075E1-F896-7841-A682-7ECE4E0B6AFD}" destId="{EB3E023F-AC83-3A49-BE77-0130D4E5C5A8}" srcOrd="1" destOrd="0" presId="urn:microsoft.com/office/officeart/2008/layout/LinedList"/>
    <dgm:cxn modelId="{BA6F1841-8160-8C48-AF68-8B68D277CC7A}" type="presParOf" srcId="{E5705EC1-2E10-A74C-BCD6-5867FAC3BC56}" destId="{93687609-99C2-3E4B-A68C-BBE7D45A5DA9}" srcOrd="28" destOrd="0" presId="urn:microsoft.com/office/officeart/2008/layout/LinedList"/>
    <dgm:cxn modelId="{414D99FA-8998-A84B-86F9-E64F4B3E3C0C}" type="presParOf" srcId="{E5705EC1-2E10-A74C-BCD6-5867FAC3BC56}" destId="{DEE97114-AC88-DC4C-9188-D97975F70448}" srcOrd="29" destOrd="0" presId="urn:microsoft.com/office/officeart/2008/layout/LinedList"/>
    <dgm:cxn modelId="{22792FA7-3D20-0443-8CA6-7D6726572BDB}" type="presParOf" srcId="{DEE97114-AC88-DC4C-9188-D97975F70448}" destId="{C72B73CA-C45C-B941-A000-CB55D7EFF834}" srcOrd="0" destOrd="0" presId="urn:microsoft.com/office/officeart/2008/layout/LinedList"/>
    <dgm:cxn modelId="{C8485C6F-2C26-F44F-B86A-466DAE25DB31}" type="presParOf" srcId="{DEE97114-AC88-DC4C-9188-D97975F70448}" destId="{DB8AA423-5473-9E4E-BA57-2BEE2E5DA9B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B9FF8E-4B4C-496D-A552-F68CF1F23CDB}"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BBF702BC-643D-4139-A449-E45CDF954385}">
      <dgm:prSet/>
      <dgm:spPr/>
      <dgm:t>
        <a:bodyPr/>
        <a:lstStyle/>
        <a:p>
          <a:r>
            <a:rPr lang="en-AU"/>
            <a:t>Transports him back to Africa</a:t>
          </a:r>
          <a:endParaRPr lang="en-US"/>
        </a:p>
      </dgm:t>
    </dgm:pt>
    <dgm:pt modelId="{013234D1-E9F3-4026-A14E-647C22667F15}" type="parTrans" cxnId="{73B1A64D-BF79-41D8-A924-07D8DC432206}">
      <dgm:prSet/>
      <dgm:spPr/>
      <dgm:t>
        <a:bodyPr/>
        <a:lstStyle/>
        <a:p>
          <a:endParaRPr lang="en-US"/>
        </a:p>
      </dgm:t>
    </dgm:pt>
    <dgm:pt modelId="{4D0D98C2-3E46-472B-98A6-399337C8F280}" type="sibTrans" cxnId="{73B1A64D-BF79-41D8-A924-07D8DC432206}">
      <dgm:prSet/>
      <dgm:spPr/>
      <dgm:t>
        <a:bodyPr/>
        <a:lstStyle/>
        <a:p>
          <a:endParaRPr lang="en-US"/>
        </a:p>
      </dgm:t>
    </dgm:pt>
    <dgm:pt modelId="{883482C9-A8D6-4AE8-8491-657B69E29B80}">
      <dgm:prSet/>
      <dgm:spPr/>
      <dgm:t>
        <a:bodyPr/>
        <a:lstStyle/>
        <a:p>
          <a:r>
            <a:rPr lang="en-AU"/>
            <a:t>To happier times</a:t>
          </a:r>
          <a:endParaRPr lang="en-US"/>
        </a:p>
      </dgm:t>
    </dgm:pt>
    <dgm:pt modelId="{5BDFB64F-2DF6-4B4E-9D99-7DCAED86DB09}" type="parTrans" cxnId="{948216EA-45FE-4218-874B-C3B20065DEB7}">
      <dgm:prSet/>
      <dgm:spPr/>
      <dgm:t>
        <a:bodyPr/>
        <a:lstStyle/>
        <a:p>
          <a:endParaRPr lang="en-US"/>
        </a:p>
      </dgm:t>
    </dgm:pt>
    <dgm:pt modelId="{E06DE1E8-E33D-4E8E-B572-7DE91C8D92E9}" type="sibTrans" cxnId="{948216EA-45FE-4218-874B-C3B20065DEB7}">
      <dgm:prSet/>
      <dgm:spPr/>
      <dgm:t>
        <a:bodyPr/>
        <a:lstStyle/>
        <a:p>
          <a:endParaRPr lang="en-US"/>
        </a:p>
      </dgm:t>
    </dgm:pt>
    <dgm:pt modelId="{37FD5119-074D-49E2-A4A3-5FAB8E262B19}">
      <dgm:prSet/>
      <dgm:spPr/>
      <dgm:t>
        <a:bodyPr/>
        <a:lstStyle/>
        <a:p>
          <a:r>
            <a:rPr lang="en-AU"/>
            <a:t>Describe what he thinks about as he devours the mango</a:t>
          </a:r>
          <a:endParaRPr lang="en-US"/>
        </a:p>
      </dgm:t>
    </dgm:pt>
    <dgm:pt modelId="{AAD00FD7-9A77-42A7-B2D8-0BAD5414017F}" type="parTrans" cxnId="{DCF4F30F-DF30-4A79-81C3-24A42202DCE9}">
      <dgm:prSet/>
      <dgm:spPr/>
      <dgm:t>
        <a:bodyPr/>
        <a:lstStyle/>
        <a:p>
          <a:endParaRPr lang="en-US"/>
        </a:p>
      </dgm:t>
    </dgm:pt>
    <dgm:pt modelId="{5AEDE446-2EE5-4EBA-940D-13E6D144C288}" type="sibTrans" cxnId="{DCF4F30F-DF30-4A79-81C3-24A42202DCE9}">
      <dgm:prSet/>
      <dgm:spPr/>
      <dgm:t>
        <a:bodyPr/>
        <a:lstStyle/>
        <a:p>
          <a:endParaRPr lang="en-US"/>
        </a:p>
      </dgm:t>
    </dgm:pt>
    <dgm:pt modelId="{EF6D0BB4-8DE7-459E-AC70-4ED40F393B95}">
      <dgm:prSet/>
      <dgm:spPr/>
      <dgm:t>
        <a:bodyPr/>
        <a:lstStyle/>
        <a:p>
          <a:r>
            <a:rPr lang="en-AU"/>
            <a:t>Family</a:t>
          </a:r>
          <a:endParaRPr lang="en-US"/>
        </a:p>
      </dgm:t>
    </dgm:pt>
    <dgm:pt modelId="{0BDAE813-8966-4529-BFFF-07C553F90288}" type="parTrans" cxnId="{E13AE609-0D4F-40C1-83D7-2980CF768831}">
      <dgm:prSet/>
      <dgm:spPr/>
      <dgm:t>
        <a:bodyPr/>
        <a:lstStyle/>
        <a:p>
          <a:endParaRPr lang="en-US"/>
        </a:p>
      </dgm:t>
    </dgm:pt>
    <dgm:pt modelId="{312C26D4-F788-4C28-83FC-78FAF5037CFE}" type="sibTrans" cxnId="{E13AE609-0D4F-40C1-83D7-2980CF768831}">
      <dgm:prSet/>
      <dgm:spPr/>
      <dgm:t>
        <a:bodyPr/>
        <a:lstStyle/>
        <a:p>
          <a:endParaRPr lang="en-US"/>
        </a:p>
      </dgm:t>
    </dgm:pt>
    <dgm:pt modelId="{BF04F658-BEA1-48D7-915F-48672EFAE070}">
      <dgm:prSet/>
      <dgm:spPr/>
      <dgm:t>
        <a:bodyPr/>
        <a:lstStyle/>
        <a:p>
          <a:r>
            <a:rPr lang="en-AU"/>
            <a:t>Gentle sun on his face</a:t>
          </a:r>
          <a:endParaRPr lang="en-US"/>
        </a:p>
      </dgm:t>
    </dgm:pt>
    <dgm:pt modelId="{B5195ABC-C76E-4E16-B423-E5448DCEE9B8}" type="parTrans" cxnId="{3F301C05-7338-4C68-A9E7-0D256D91EB28}">
      <dgm:prSet/>
      <dgm:spPr/>
      <dgm:t>
        <a:bodyPr/>
        <a:lstStyle/>
        <a:p>
          <a:endParaRPr lang="en-US"/>
        </a:p>
      </dgm:t>
    </dgm:pt>
    <dgm:pt modelId="{4DF4E91E-B37A-4ADC-96A6-E6A41B0C439C}" type="sibTrans" cxnId="{3F301C05-7338-4C68-A9E7-0D256D91EB28}">
      <dgm:prSet/>
      <dgm:spPr/>
      <dgm:t>
        <a:bodyPr/>
        <a:lstStyle/>
        <a:p>
          <a:endParaRPr lang="en-US"/>
        </a:p>
      </dgm:t>
    </dgm:pt>
    <dgm:pt modelId="{949F77B3-A56C-41A1-AEA1-2140704D751C}">
      <dgm:prSet/>
      <dgm:spPr/>
      <dgm:t>
        <a:bodyPr/>
        <a:lstStyle/>
        <a:p>
          <a:r>
            <a:rPr lang="en-AU"/>
            <a:t>Running through fields</a:t>
          </a:r>
          <a:endParaRPr lang="en-US"/>
        </a:p>
      </dgm:t>
    </dgm:pt>
    <dgm:pt modelId="{946327E7-35BB-4AC5-8F64-36C1E5EDFA72}" type="parTrans" cxnId="{6631A6F3-7090-4034-AB88-7C0EFD2B52B3}">
      <dgm:prSet/>
      <dgm:spPr/>
      <dgm:t>
        <a:bodyPr/>
        <a:lstStyle/>
        <a:p>
          <a:endParaRPr lang="en-US"/>
        </a:p>
      </dgm:t>
    </dgm:pt>
    <dgm:pt modelId="{18BBB1DB-2ABB-4B1F-B89F-5577EF21CBA8}" type="sibTrans" cxnId="{6631A6F3-7090-4034-AB88-7C0EFD2B52B3}">
      <dgm:prSet/>
      <dgm:spPr/>
      <dgm:t>
        <a:bodyPr/>
        <a:lstStyle/>
        <a:p>
          <a:endParaRPr lang="en-US"/>
        </a:p>
      </dgm:t>
    </dgm:pt>
    <dgm:pt modelId="{E3A30455-4356-4187-AA7C-3C18C5AF377E}">
      <dgm:prSet/>
      <dgm:spPr/>
      <dgm:t>
        <a:bodyPr/>
        <a:lstStyle/>
        <a:p>
          <a:r>
            <a:rPr lang="en-AU"/>
            <a:t>Expressions of laughter and banter</a:t>
          </a:r>
          <a:endParaRPr lang="en-US"/>
        </a:p>
      </dgm:t>
    </dgm:pt>
    <dgm:pt modelId="{772271CE-0576-4D47-B3D1-724D8D5FD010}" type="parTrans" cxnId="{A4A4625A-EA68-4433-9267-FF4E002A3DAF}">
      <dgm:prSet/>
      <dgm:spPr/>
      <dgm:t>
        <a:bodyPr/>
        <a:lstStyle/>
        <a:p>
          <a:endParaRPr lang="en-US"/>
        </a:p>
      </dgm:t>
    </dgm:pt>
    <dgm:pt modelId="{6A692D7D-A57B-4B96-91C0-052A251FEA4C}" type="sibTrans" cxnId="{A4A4625A-EA68-4433-9267-FF4E002A3DAF}">
      <dgm:prSet/>
      <dgm:spPr/>
      <dgm:t>
        <a:bodyPr/>
        <a:lstStyle/>
        <a:p>
          <a:endParaRPr lang="en-US"/>
        </a:p>
      </dgm:t>
    </dgm:pt>
    <dgm:pt modelId="{FCBFAD06-8C1D-4FCC-A724-2081A29D3726}">
      <dgm:prSet/>
      <dgm:spPr/>
      <dgm:t>
        <a:bodyPr/>
        <a:lstStyle/>
        <a:p>
          <a:r>
            <a:rPr lang="en-AU"/>
            <a:t>Free and open </a:t>
          </a:r>
          <a:endParaRPr lang="en-US"/>
        </a:p>
      </dgm:t>
    </dgm:pt>
    <dgm:pt modelId="{A7D010CD-B004-486B-8A10-4DA34B29CD31}" type="parTrans" cxnId="{46D5B80F-CBF2-4C54-8B4B-07E9C5B0FC01}">
      <dgm:prSet/>
      <dgm:spPr/>
      <dgm:t>
        <a:bodyPr/>
        <a:lstStyle/>
        <a:p>
          <a:endParaRPr lang="en-US"/>
        </a:p>
      </dgm:t>
    </dgm:pt>
    <dgm:pt modelId="{DBFEC586-63AB-41CC-84CC-C174D8429125}" type="sibTrans" cxnId="{46D5B80F-CBF2-4C54-8B4B-07E9C5B0FC01}">
      <dgm:prSet/>
      <dgm:spPr/>
      <dgm:t>
        <a:bodyPr/>
        <a:lstStyle/>
        <a:p>
          <a:endParaRPr lang="en-US"/>
        </a:p>
      </dgm:t>
    </dgm:pt>
    <dgm:pt modelId="{F357D0B7-91AE-4C5E-860B-AC5763BECEAE}">
      <dgm:prSet/>
      <dgm:spPr/>
      <dgm:t>
        <a:bodyPr/>
        <a:lstStyle/>
        <a:p>
          <a:r>
            <a:rPr lang="en-AU"/>
            <a:t>Sense of clean open air</a:t>
          </a:r>
          <a:endParaRPr lang="en-US"/>
        </a:p>
      </dgm:t>
    </dgm:pt>
    <dgm:pt modelId="{D3072A46-5A2D-4C1F-AC23-7F2C4348B329}" type="parTrans" cxnId="{36CABD4C-B34C-4044-B793-C45F6566BF06}">
      <dgm:prSet/>
      <dgm:spPr/>
      <dgm:t>
        <a:bodyPr/>
        <a:lstStyle/>
        <a:p>
          <a:endParaRPr lang="en-US"/>
        </a:p>
      </dgm:t>
    </dgm:pt>
    <dgm:pt modelId="{68D96C3B-CCF1-4870-93E8-99B8B60FB65F}" type="sibTrans" cxnId="{36CABD4C-B34C-4044-B793-C45F6566BF06}">
      <dgm:prSet/>
      <dgm:spPr/>
      <dgm:t>
        <a:bodyPr/>
        <a:lstStyle/>
        <a:p>
          <a:endParaRPr lang="en-US"/>
        </a:p>
      </dgm:t>
    </dgm:pt>
    <dgm:pt modelId="{F5E68A0F-C21E-46C3-827C-4362C5E26D0A}">
      <dgm:prSet/>
      <dgm:spPr/>
      <dgm:t>
        <a:bodyPr/>
        <a:lstStyle/>
        <a:p>
          <a:r>
            <a:rPr lang="en-AU"/>
            <a:t>Untouched by chemicals</a:t>
          </a:r>
          <a:endParaRPr lang="en-US"/>
        </a:p>
      </dgm:t>
    </dgm:pt>
    <dgm:pt modelId="{67AE8EC7-2681-4697-8693-E9BFD3DCB8AC}" type="parTrans" cxnId="{0165384D-A703-4821-AE62-740D33AE5460}">
      <dgm:prSet/>
      <dgm:spPr/>
      <dgm:t>
        <a:bodyPr/>
        <a:lstStyle/>
        <a:p>
          <a:endParaRPr lang="en-US"/>
        </a:p>
      </dgm:t>
    </dgm:pt>
    <dgm:pt modelId="{3758DF90-F6BE-4C36-B90A-995633721378}" type="sibTrans" cxnId="{0165384D-A703-4821-AE62-740D33AE5460}">
      <dgm:prSet/>
      <dgm:spPr/>
      <dgm:t>
        <a:bodyPr/>
        <a:lstStyle/>
        <a:p>
          <a:endParaRPr lang="en-US"/>
        </a:p>
      </dgm:t>
    </dgm:pt>
    <dgm:pt modelId="{71D5D7B9-2343-4752-9B4D-01AE3C1A8EF3}">
      <dgm:prSet/>
      <dgm:spPr/>
      <dgm:t>
        <a:bodyPr/>
        <a:lstStyle/>
        <a:p>
          <a:r>
            <a:rPr lang="en-AU"/>
            <a:t>Sense of being home</a:t>
          </a:r>
          <a:endParaRPr lang="en-US"/>
        </a:p>
      </dgm:t>
    </dgm:pt>
    <dgm:pt modelId="{A1475A69-878E-449A-9A14-B45EAA3C7563}" type="parTrans" cxnId="{8ED3AB21-F36D-4083-84EB-7304043E09CC}">
      <dgm:prSet/>
      <dgm:spPr/>
      <dgm:t>
        <a:bodyPr/>
        <a:lstStyle/>
        <a:p>
          <a:endParaRPr lang="en-US"/>
        </a:p>
      </dgm:t>
    </dgm:pt>
    <dgm:pt modelId="{90E6D1B6-0828-4CC5-860F-4497FFB74D8B}" type="sibTrans" cxnId="{8ED3AB21-F36D-4083-84EB-7304043E09CC}">
      <dgm:prSet/>
      <dgm:spPr/>
      <dgm:t>
        <a:bodyPr/>
        <a:lstStyle/>
        <a:p>
          <a:endParaRPr lang="en-US"/>
        </a:p>
      </dgm:t>
    </dgm:pt>
    <dgm:pt modelId="{B25B4F90-204B-43A2-BE24-B851AB03B1F2}">
      <dgm:prSet/>
      <dgm:spPr/>
      <dgm:t>
        <a:bodyPr/>
        <a:lstStyle/>
        <a:p>
          <a:r>
            <a:rPr lang="en-AU"/>
            <a:t>Slips large wet juicy pip in pocket</a:t>
          </a:r>
          <a:endParaRPr lang="en-US"/>
        </a:p>
      </dgm:t>
    </dgm:pt>
    <dgm:pt modelId="{7B0DFCDE-1FD5-4F8D-8033-9588E8236A05}" type="parTrans" cxnId="{32268C1D-06A7-4B1A-8274-98687E5F5302}">
      <dgm:prSet/>
      <dgm:spPr/>
      <dgm:t>
        <a:bodyPr/>
        <a:lstStyle/>
        <a:p>
          <a:endParaRPr lang="en-US"/>
        </a:p>
      </dgm:t>
    </dgm:pt>
    <dgm:pt modelId="{D638DE55-319D-479C-8532-3F783844876D}" type="sibTrans" cxnId="{32268C1D-06A7-4B1A-8274-98687E5F5302}">
      <dgm:prSet/>
      <dgm:spPr/>
      <dgm:t>
        <a:bodyPr/>
        <a:lstStyle/>
        <a:p>
          <a:endParaRPr lang="en-US"/>
        </a:p>
      </dgm:t>
    </dgm:pt>
    <dgm:pt modelId="{750AB2DE-7516-4E09-A978-056AF789FE3B}">
      <dgm:prSet/>
      <dgm:spPr/>
      <dgm:t>
        <a:bodyPr/>
        <a:lstStyle/>
        <a:p>
          <a:r>
            <a:rPr lang="en-AU"/>
            <a:t>Connection to home</a:t>
          </a:r>
          <a:endParaRPr lang="en-US"/>
        </a:p>
      </dgm:t>
    </dgm:pt>
    <dgm:pt modelId="{B4034F07-AEFB-4059-A463-801DDCD64CBD}" type="parTrans" cxnId="{C169AE5C-4349-4D92-AED1-6EE4C4DCABF5}">
      <dgm:prSet/>
      <dgm:spPr/>
      <dgm:t>
        <a:bodyPr/>
        <a:lstStyle/>
        <a:p>
          <a:endParaRPr lang="en-US"/>
        </a:p>
      </dgm:t>
    </dgm:pt>
    <dgm:pt modelId="{7F4916BE-2EBF-4F0A-97F0-E22613D91167}" type="sibTrans" cxnId="{C169AE5C-4349-4D92-AED1-6EE4C4DCABF5}">
      <dgm:prSet/>
      <dgm:spPr/>
      <dgm:t>
        <a:bodyPr/>
        <a:lstStyle/>
        <a:p>
          <a:endParaRPr lang="en-US"/>
        </a:p>
      </dgm:t>
    </dgm:pt>
    <dgm:pt modelId="{CA4FB566-6BD2-BE49-8CE7-97753C97512D}" type="pres">
      <dgm:prSet presAssocID="{10B9FF8E-4B4C-496D-A552-F68CF1F23CDB}" presName="vert0" presStyleCnt="0">
        <dgm:presLayoutVars>
          <dgm:dir/>
          <dgm:animOne val="branch"/>
          <dgm:animLvl val="lvl"/>
        </dgm:presLayoutVars>
      </dgm:prSet>
      <dgm:spPr/>
    </dgm:pt>
    <dgm:pt modelId="{AE9F3603-A7A6-6946-8807-21DA1ACC6BD8}" type="pres">
      <dgm:prSet presAssocID="{BBF702BC-643D-4139-A449-E45CDF954385}" presName="thickLine" presStyleLbl="alignNode1" presStyleIdx="0" presStyleCnt="13"/>
      <dgm:spPr/>
    </dgm:pt>
    <dgm:pt modelId="{D2B8A55A-2C48-D743-80BF-EB0D15205FAE}" type="pres">
      <dgm:prSet presAssocID="{BBF702BC-643D-4139-A449-E45CDF954385}" presName="horz1" presStyleCnt="0"/>
      <dgm:spPr/>
    </dgm:pt>
    <dgm:pt modelId="{5051615A-694F-0D47-84F1-51CC0CC69615}" type="pres">
      <dgm:prSet presAssocID="{BBF702BC-643D-4139-A449-E45CDF954385}" presName="tx1" presStyleLbl="revTx" presStyleIdx="0" presStyleCnt="13"/>
      <dgm:spPr/>
    </dgm:pt>
    <dgm:pt modelId="{813B260E-8493-5C4F-A02F-6AF5735FE477}" type="pres">
      <dgm:prSet presAssocID="{BBF702BC-643D-4139-A449-E45CDF954385}" presName="vert1" presStyleCnt="0"/>
      <dgm:spPr/>
    </dgm:pt>
    <dgm:pt modelId="{1F05B151-DF4E-934C-852E-43A97D1AC602}" type="pres">
      <dgm:prSet presAssocID="{883482C9-A8D6-4AE8-8491-657B69E29B80}" presName="thickLine" presStyleLbl="alignNode1" presStyleIdx="1" presStyleCnt="13"/>
      <dgm:spPr/>
    </dgm:pt>
    <dgm:pt modelId="{B36ADA4E-311A-0B47-B2D0-5890F4A2E4E5}" type="pres">
      <dgm:prSet presAssocID="{883482C9-A8D6-4AE8-8491-657B69E29B80}" presName="horz1" presStyleCnt="0"/>
      <dgm:spPr/>
    </dgm:pt>
    <dgm:pt modelId="{4CD73D2B-70C5-494A-B4CA-785F7D845DF7}" type="pres">
      <dgm:prSet presAssocID="{883482C9-A8D6-4AE8-8491-657B69E29B80}" presName="tx1" presStyleLbl="revTx" presStyleIdx="1" presStyleCnt="13"/>
      <dgm:spPr/>
    </dgm:pt>
    <dgm:pt modelId="{496B8A96-290E-6340-BF24-AA9DC5D7BA96}" type="pres">
      <dgm:prSet presAssocID="{883482C9-A8D6-4AE8-8491-657B69E29B80}" presName="vert1" presStyleCnt="0"/>
      <dgm:spPr/>
    </dgm:pt>
    <dgm:pt modelId="{4815BC99-F74E-B240-9422-101B9F97AB29}" type="pres">
      <dgm:prSet presAssocID="{37FD5119-074D-49E2-A4A3-5FAB8E262B19}" presName="thickLine" presStyleLbl="alignNode1" presStyleIdx="2" presStyleCnt="13"/>
      <dgm:spPr/>
    </dgm:pt>
    <dgm:pt modelId="{28D0C8E5-A427-F644-BD76-AE8F9A559D7C}" type="pres">
      <dgm:prSet presAssocID="{37FD5119-074D-49E2-A4A3-5FAB8E262B19}" presName="horz1" presStyleCnt="0"/>
      <dgm:spPr/>
    </dgm:pt>
    <dgm:pt modelId="{682BBE2E-3621-FB44-83CD-ECBF16A808E3}" type="pres">
      <dgm:prSet presAssocID="{37FD5119-074D-49E2-A4A3-5FAB8E262B19}" presName="tx1" presStyleLbl="revTx" presStyleIdx="2" presStyleCnt="13"/>
      <dgm:spPr/>
    </dgm:pt>
    <dgm:pt modelId="{B0254C80-E297-634D-9DD4-BF51907F770C}" type="pres">
      <dgm:prSet presAssocID="{37FD5119-074D-49E2-A4A3-5FAB8E262B19}" presName="vert1" presStyleCnt="0"/>
      <dgm:spPr/>
    </dgm:pt>
    <dgm:pt modelId="{97F95257-8A53-D240-AB00-A4AB755600C1}" type="pres">
      <dgm:prSet presAssocID="{EF6D0BB4-8DE7-459E-AC70-4ED40F393B95}" presName="thickLine" presStyleLbl="alignNode1" presStyleIdx="3" presStyleCnt="13"/>
      <dgm:spPr/>
    </dgm:pt>
    <dgm:pt modelId="{F72A3DDA-B7E5-E34C-958B-E40990D96A4C}" type="pres">
      <dgm:prSet presAssocID="{EF6D0BB4-8DE7-459E-AC70-4ED40F393B95}" presName="horz1" presStyleCnt="0"/>
      <dgm:spPr/>
    </dgm:pt>
    <dgm:pt modelId="{1A524DB4-52F7-9A4E-AF72-475A7A4BC5C3}" type="pres">
      <dgm:prSet presAssocID="{EF6D0BB4-8DE7-459E-AC70-4ED40F393B95}" presName="tx1" presStyleLbl="revTx" presStyleIdx="3" presStyleCnt="13"/>
      <dgm:spPr/>
    </dgm:pt>
    <dgm:pt modelId="{0E9D0AF4-5C0E-1942-A254-999A3525377B}" type="pres">
      <dgm:prSet presAssocID="{EF6D0BB4-8DE7-459E-AC70-4ED40F393B95}" presName="vert1" presStyleCnt="0"/>
      <dgm:spPr/>
    </dgm:pt>
    <dgm:pt modelId="{07818121-D16A-AC47-B1D7-1D69BDA413CD}" type="pres">
      <dgm:prSet presAssocID="{BF04F658-BEA1-48D7-915F-48672EFAE070}" presName="thickLine" presStyleLbl="alignNode1" presStyleIdx="4" presStyleCnt="13"/>
      <dgm:spPr/>
    </dgm:pt>
    <dgm:pt modelId="{03A9F940-3245-7C40-AC87-9331DE9BB655}" type="pres">
      <dgm:prSet presAssocID="{BF04F658-BEA1-48D7-915F-48672EFAE070}" presName="horz1" presStyleCnt="0"/>
      <dgm:spPr/>
    </dgm:pt>
    <dgm:pt modelId="{F8922B0E-F1D3-C44C-9BB5-51AFEA4A2C78}" type="pres">
      <dgm:prSet presAssocID="{BF04F658-BEA1-48D7-915F-48672EFAE070}" presName="tx1" presStyleLbl="revTx" presStyleIdx="4" presStyleCnt="13"/>
      <dgm:spPr/>
    </dgm:pt>
    <dgm:pt modelId="{348A01E3-0FD7-B64F-9FFF-9F4BD938035D}" type="pres">
      <dgm:prSet presAssocID="{BF04F658-BEA1-48D7-915F-48672EFAE070}" presName="vert1" presStyleCnt="0"/>
      <dgm:spPr/>
    </dgm:pt>
    <dgm:pt modelId="{81517A96-499D-E140-9574-311B738C8BBF}" type="pres">
      <dgm:prSet presAssocID="{949F77B3-A56C-41A1-AEA1-2140704D751C}" presName="thickLine" presStyleLbl="alignNode1" presStyleIdx="5" presStyleCnt="13"/>
      <dgm:spPr/>
    </dgm:pt>
    <dgm:pt modelId="{2FDD432E-22D1-C748-9F1A-648A4B791E7E}" type="pres">
      <dgm:prSet presAssocID="{949F77B3-A56C-41A1-AEA1-2140704D751C}" presName="horz1" presStyleCnt="0"/>
      <dgm:spPr/>
    </dgm:pt>
    <dgm:pt modelId="{2C9600A1-81C1-E541-B62F-D462186C0023}" type="pres">
      <dgm:prSet presAssocID="{949F77B3-A56C-41A1-AEA1-2140704D751C}" presName="tx1" presStyleLbl="revTx" presStyleIdx="5" presStyleCnt="13"/>
      <dgm:spPr/>
    </dgm:pt>
    <dgm:pt modelId="{9137521B-47F7-2546-8FE1-7A0089E29443}" type="pres">
      <dgm:prSet presAssocID="{949F77B3-A56C-41A1-AEA1-2140704D751C}" presName="vert1" presStyleCnt="0"/>
      <dgm:spPr/>
    </dgm:pt>
    <dgm:pt modelId="{AD083FE4-5622-6F43-973E-CEFD4103370C}" type="pres">
      <dgm:prSet presAssocID="{E3A30455-4356-4187-AA7C-3C18C5AF377E}" presName="thickLine" presStyleLbl="alignNode1" presStyleIdx="6" presStyleCnt="13"/>
      <dgm:spPr/>
    </dgm:pt>
    <dgm:pt modelId="{CCC93305-591F-1A49-A6D0-E552CA9B9CA7}" type="pres">
      <dgm:prSet presAssocID="{E3A30455-4356-4187-AA7C-3C18C5AF377E}" presName="horz1" presStyleCnt="0"/>
      <dgm:spPr/>
    </dgm:pt>
    <dgm:pt modelId="{D5D8B6E8-4D3B-2A4E-BD93-19E83A477B9C}" type="pres">
      <dgm:prSet presAssocID="{E3A30455-4356-4187-AA7C-3C18C5AF377E}" presName="tx1" presStyleLbl="revTx" presStyleIdx="6" presStyleCnt="13"/>
      <dgm:spPr/>
    </dgm:pt>
    <dgm:pt modelId="{259E4947-2DE3-294E-8653-25557930E1E7}" type="pres">
      <dgm:prSet presAssocID="{E3A30455-4356-4187-AA7C-3C18C5AF377E}" presName="vert1" presStyleCnt="0"/>
      <dgm:spPr/>
    </dgm:pt>
    <dgm:pt modelId="{B978B8C3-B667-B04B-BA5B-84CA57445B13}" type="pres">
      <dgm:prSet presAssocID="{FCBFAD06-8C1D-4FCC-A724-2081A29D3726}" presName="thickLine" presStyleLbl="alignNode1" presStyleIdx="7" presStyleCnt="13"/>
      <dgm:spPr/>
    </dgm:pt>
    <dgm:pt modelId="{8B7A3EC9-0B0B-A146-B5C5-4CDDD450BED8}" type="pres">
      <dgm:prSet presAssocID="{FCBFAD06-8C1D-4FCC-A724-2081A29D3726}" presName="horz1" presStyleCnt="0"/>
      <dgm:spPr/>
    </dgm:pt>
    <dgm:pt modelId="{017D6E83-90F2-A843-A511-DABFF9F454CD}" type="pres">
      <dgm:prSet presAssocID="{FCBFAD06-8C1D-4FCC-A724-2081A29D3726}" presName="tx1" presStyleLbl="revTx" presStyleIdx="7" presStyleCnt="13"/>
      <dgm:spPr/>
    </dgm:pt>
    <dgm:pt modelId="{409B7DE2-B8D1-6541-9693-E9045DA5D28E}" type="pres">
      <dgm:prSet presAssocID="{FCBFAD06-8C1D-4FCC-A724-2081A29D3726}" presName="vert1" presStyleCnt="0"/>
      <dgm:spPr/>
    </dgm:pt>
    <dgm:pt modelId="{58612CCA-7D74-EC42-BE5E-7955EADAE329}" type="pres">
      <dgm:prSet presAssocID="{F357D0B7-91AE-4C5E-860B-AC5763BECEAE}" presName="thickLine" presStyleLbl="alignNode1" presStyleIdx="8" presStyleCnt="13"/>
      <dgm:spPr/>
    </dgm:pt>
    <dgm:pt modelId="{CD08C256-1BA0-3F4B-A184-6DC92D7362EA}" type="pres">
      <dgm:prSet presAssocID="{F357D0B7-91AE-4C5E-860B-AC5763BECEAE}" presName="horz1" presStyleCnt="0"/>
      <dgm:spPr/>
    </dgm:pt>
    <dgm:pt modelId="{21047BE3-0DA7-234A-A461-0D6FB5B2D78D}" type="pres">
      <dgm:prSet presAssocID="{F357D0B7-91AE-4C5E-860B-AC5763BECEAE}" presName="tx1" presStyleLbl="revTx" presStyleIdx="8" presStyleCnt="13"/>
      <dgm:spPr/>
    </dgm:pt>
    <dgm:pt modelId="{3A5FC9D4-0CDB-9048-8AB7-DEEDDFCD95CA}" type="pres">
      <dgm:prSet presAssocID="{F357D0B7-91AE-4C5E-860B-AC5763BECEAE}" presName="vert1" presStyleCnt="0"/>
      <dgm:spPr/>
    </dgm:pt>
    <dgm:pt modelId="{1FC6B4F0-7FA4-6447-9C0A-D5BA0E84C7A4}" type="pres">
      <dgm:prSet presAssocID="{F5E68A0F-C21E-46C3-827C-4362C5E26D0A}" presName="thickLine" presStyleLbl="alignNode1" presStyleIdx="9" presStyleCnt="13"/>
      <dgm:spPr/>
    </dgm:pt>
    <dgm:pt modelId="{1AE09328-DFB0-8F41-8189-10AD9543F00D}" type="pres">
      <dgm:prSet presAssocID="{F5E68A0F-C21E-46C3-827C-4362C5E26D0A}" presName="horz1" presStyleCnt="0"/>
      <dgm:spPr/>
    </dgm:pt>
    <dgm:pt modelId="{412575C6-31E9-0143-B5F2-4CD4B517BA4D}" type="pres">
      <dgm:prSet presAssocID="{F5E68A0F-C21E-46C3-827C-4362C5E26D0A}" presName="tx1" presStyleLbl="revTx" presStyleIdx="9" presStyleCnt="13"/>
      <dgm:spPr/>
    </dgm:pt>
    <dgm:pt modelId="{2A57A377-666E-6941-928A-4E1F589D9689}" type="pres">
      <dgm:prSet presAssocID="{F5E68A0F-C21E-46C3-827C-4362C5E26D0A}" presName="vert1" presStyleCnt="0"/>
      <dgm:spPr/>
    </dgm:pt>
    <dgm:pt modelId="{4ABA1736-DC38-FB49-BD3F-7E2285E377F1}" type="pres">
      <dgm:prSet presAssocID="{71D5D7B9-2343-4752-9B4D-01AE3C1A8EF3}" presName="thickLine" presStyleLbl="alignNode1" presStyleIdx="10" presStyleCnt="13"/>
      <dgm:spPr/>
    </dgm:pt>
    <dgm:pt modelId="{4B627392-4A34-2647-AEDB-F25E5F88D5F0}" type="pres">
      <dgm:prSet presAssocID="{71D5D7B9-2343-4752-9B4D-01AE3C1A8EF3}" presName="horz1" presStyleCnt="0"/>
      <dgm:spPr/>
    </dgm:pt>
    <dgm:pt modelId="{629CDBCC-C0F5-2443-85BB-9E307BB0481F}" type="pres">
      <dgm:prSet presAssocID="{71D5D7B9-2343-4752-9B4D-01AE3C1A8EF3}" presName="tx1" presStyleLbl="revTx" presStyleIdx="10" presStyleCnt="13"/>
      <dgm:spPr/>
    </dgm:pt>
    <dgm:pt modelId="{EDF4FBE3-2408-5446-9A98-863F7C57BFFF}" type="pres">
      <dgm:prSet presAssocID="{71D5D7B9-2343-4752-9B4D-01AE3C1A8EF3}" presName="vert1" presStyleCnt="0"/>
      <dgm:spPr/>
    </dgm:pt>
    <dgm:pt modelId="{64017881-8279-7544-A49A-D4B352E08F16}" type="pres">
      <dgm:prSet presAssocID="{B25B4F90-204B-43A2-BE24-B851AB03B1F2}" presName="thickLine" presStyleLbl="alignNode1" presStyleIdx="11" presStyleCnt="13"/>
      <dgm:spPr/>
    </dgm:pt>
    <dgm:pt modelId="{F9CA6EEE-8D23-DC42-A1BC-4311010D3C41}" type="pres">
      <dgm:prSet presAssocID="{B25B4F90-204B-43A2-BE24-B851AB03B1F2}" presName="horz1" presStyleCnt="0"/>
      <dgm:spPr/>
    </dgm:pt>
    <dgm:pt modelId="{2CB4ABFF-77B3-024E-B201-1A1A954BEA3A}" type="pres">
      <dgm:prSet presAssocID="{B25B4F90-204B-43A2-BE24-B851AB03B1F2}" presName="tx1" presStyleLbl="revTx" presStyleIdx="11" presStyleCnt="13"/>
      <dgm:spPr/>
    </dgm:pt>
    <dgm:pt modelId="{F0F64379-F04E-274B-B426-34218364A3AB}" type="pres">
      <dgm:prSet presAssocID="{B25B4F90-204B-43A2-BE24-B851AB03B1F2}" presName="vert1" presStyleCnt="0"/>
      <dgm:spPr/>
    </dgm:pt>
    <dgm:pt modelId="{0860F18B-E184-8C43-ACCB-92FDDBB19422}" type="pres">
      <dgm:prSet presAssocID="{750AB2DE-7516-4E09-A978-056AF789FE3B}" presName="thickLine" presStyleLbl="alignNode1" presStyleIdx="12" presStyleCnt="13"/>
      <dgm:spPr/>
    </dgm:pt>
    <dgm:pt modelId="{2D71FD4C-1EF3-F84E-9D8A-5B68F3FBFE1F}" type="pres">
      <dgm:prSet presAssocID="{750AB2DE-7516-4E09-A978-056AF789FE3B}" presName="horz1" presStyleCnt="0"/>
      <dgm:spPr/>
    </dgm:pt>
    <dgm:pt modelId="{0ACB5220-D0AE-B54F-AE2C-EA76B8C24668}" type="pres">
      <dgm:prSet presAssocID="{750AB2DE-7516-4E09-A978-056AF789FE3B}" presName="tx1" presStyleLbl="revTx" presStyleIdx="12" presStyleCnt="13"/>
      <dgm:spPr/>
    </dgm:pt>
    <dgm:pt modelId="{C1353A65-67E3-3D44-BE3D-102DC4A199EA}" type="pres">
      <dgm:prSet presAssocID="{750AB2DE-7516-4E09-A978-056AF789FE3B}" presName="vert1" presStyleCnt="0"/>
      <dgm:spPr/>
    </dgm:pt>
  </dgm:ptLst>
  <dgm:cxnLst>
    <dgm:cxn modelId="{3F301C05-7338-4C68-A9E7-0D256D91EB28}" srcId="{10B9FF8E-4B4C-496D-A552-F68CF1F23CDB}" destId="{BF04F658-BEA1-48D7-915F-48672EFAE070}" srcOrd="4" destOrd="0" parTransId="{B5195ABC-C76E-4E16-B423-E5448DCEE9B8}" sibTransId="{4DF4E91E-B37A-4ADC-96A6-E6A41B0C439C}"/>
    <dgm:cxn modelId="{E13AE609-0D4F-40C1-83D7-2980CF768831}" srcId="{10B9FF8E-4B4C-496D-A552-F68CF1F23CDB}" destId="{EF6D0BB4-8DE7-459E-AC70-4ED40F393B95}" srcOrd="3" destOrd="0" parTransId="{0BDAE813-8966-4529-BFFF-07C553F90288}" sibTransId="{312C26D4-F788-4C28-83FC-78FAF5037CFE}"/>
    <dgm:cxn modelId="{46D5B80F-CBF2-4C54-8B4B-07E9C5B0FC01}" srcId="{10B9FF8E-4B4C-496D-A552-F68CF1F23CDB}" destId="{FCBFAD06-8C1D-4FCC-A724-2081A29D3726}" srcOrd="7" destOrd="0" parTransId="{A7D010CD-B004-486B-8A10-4DA34B29CD31}" sibTransId="{DBFEC586-63AB-41CC-84CC-C174D8429125}"/>
    <dgm:cxn modelId="{DCF4F30F-DF30-4A79-81C3-24A42202DCE9}" srcId="{10B9FF8E-4B4C-496D-A552-F68CF1F23CDB}" destId="{37FD5119-074D-49E2-A4A3-5FAB8E262B19}" srcOrd="2" destOrd="0" parTransId="{AAD00FD7-9A77-42A7-B2D8-0BAD5414017F}" sibTransId="{5AEDE446-2EE5-4EBA-940D-13E6D144C288}"/>
    <dgm:cxn modelId="{D025AE1B-B6E4-584A-B062-F47A45E5EB86}" type="presOf" srcId="{E3A30455-4356-4187-AA7C-3C18C5AF377E}" destId="{D5D8B6E8-4D3B-2A4E-BD93-19E83A477B9C}" srcOrd="0" destOrd="0" presId="urn:microsoft.com/office/officeart/2008/layout/LinedList"/>
    <dgm:cxn modelId="{32268C1D-06A7-4B1A-8274-98687E5F5302}" srcId="{10B9FF8E-4B4C-496D-A552-F68CF1F23CDB}" destId="{B25B4F90-204B-43A2-BE24-B851AB03B1F2}" srcOrd="11" destOrd="0" parTransId="{7B0DFCDE-1FD5-4F8D-8033-9588E8236A05}" sibTransId="{D638DE55-319D-479C-8532-3F783844876D}"/>
    <dgm:cxn modelId="{8ED3AB21-F36D-4083-84EB-7304043E09CC}" srcId="{10B9FF8E-4B4C-496D-A552-F68CF1F23CDB}" destId="{71D5D7B9-2343-4752-9B4D-01AE3C1A8EF3}" srcOrd="10" destOrd="0" parTransId="{A1475A69-878E-449A-9A14-B45EAA3C7563}" sibTransId="{90E6D1B6-0828-4CC5-860F-4497FFB74D8B}"/>
    <dgm:cxn modelId="{D262D24B-C8A0-4347-8B24-6197566C5F33}" type="presOf" srcId="{B25B4F90-204B-43A2-BE24-B851AB03B1F2}" destId="{2CB4ABFF-77B3-024E-B201-1A1A954BEA3A}" srcOrd="0" destOrd="0" presId="urn:microsoft.com/office/officeart/2008/layout/LinedList"/>
    <dgm:cxn modelId="{36CABD4C-B34C-4044-B793-C45F6566BF06}" srcId="{10B9FF8E-4B4C-496D-A552-F68CF1F23CDB}" destId="{F357D0B7-91AE-4C5E-860B-AC5763BECEAE}" srcOrd="8" destOrd="0" parTransId="{D3072A46-5A2D-4C1F-AC23-7F2C4348B329}" sibTransId="{68D96C3B-CCF1-4870-93E8-99B8B60FB65F}"/>
    <dgm:cxn modelId="{0165384D-A703-4821-AE62-740D33AE5460}" srcId="{10B9FF8E-4B4C-496D-A552-F68CF1F23CDB}" destId="{F5E68A0F-C21E-46C3-827C-4362C5E26D0A}" srcOrd="9" destOrd="0" parTransId="{67AE8EC7-2681-4697-8693-E9BFD3DCB8AC}" sibTransId="{3758DF90-F6BE-4C36-B90A-995633721378}"/>
    <dgm:cxn modelId="{73B1A64D-BF79-41D8-A924-07D8DC432206}" srcId="{10B9FF8E-4B4C-496D-A552-F68CF1F23CDB}" destId="{BBF702BC-643D-4139-A449-E45CDF954385}" srcOrd="0" destOrd="0" parTransId="{013234D1-E9F3-4026-A14E-647C22667F15}" sibTransId="{4D0D98C2-3E46-472B-98A6-399337C8F280}"/>
    <dgm:cxn modelId="{A4A4625A-EA68-4433-9267-FF4E002A3DAF}" srcId="{10B9FF8E-4B4C-496D-A552-F68CF1F23CDB}" destId="{E3A30455-4356-4187-AA7C-3C18C5AF377E}" srcOrd="6" destOrd="0" parTransId="{772271CE-0576-4D47-B3D1-724D8D5FD010}" sibTransId="{6A692D7D-A57B-4B96-91C0-052A251FEA4C}"/>
    <dgm:cxn modelId="{C169AE5C-4349-4D92-AED1-6EE4C4DCABF5}" srcId="{10B9FF8E-4B4C-496D-A552-F68CF1F23CDB}" destId="{750AB2DE-7516-4E09-A978-056AF789FE3B}" srcOrd="12" destOrd="0" parTransId="{B4034F07-AEFB-4059-A463-801DDCD64CBD}" sibTransId="{7F4916BE-2EBF-4F0A-97F0-E22613D91167}"/>
    <dgm:cxn modelId="{57415175-118B-244B-81B3-D04F03ABD906}" type="presOf" srcId="{883482C9-A8D6-4AE8-8491-657B69E29B80}" destId="{4CD73D2B-70C5-494A-B4CA-785F7D845DF7}" srcOrd="0" destOrd="0" presId="urn:microsoft.com/office/officeart/2008/layout/LinedList"/>
    <dgm:cxn modelId="{32F6F878-7EDB-0B45-BE60-F2BB38B1CE29}" type="presOf" srcId="{BF04F658-BEA1-48D7-915F-48672EFAE070}" destId="{F8922B0E-F1D3-C44C-9BB5-51AFEA4A2C78}" srcOrd="0" destOrd="0" presId="urn:microsoft.com/office/officeart/2008/layout/LinedList"/>
    <dgm:cxn modelId="{40F66880-DAB1-8C46-9D89-BC00889C9BF2}" type="presOf" srcId="{750AB2DE-7516-4E09-A978-056AF789FE3B}" destId="{0ACB5220-D0AE-B54F-AE2C-EA76B8C24668}" srcOrd="0" destOrd="0" presId="urn:microsoft.com/office/officeart/2008/layout/LinedList"/>
    <dgm:cxn modelId="{3EC0CD90-6913-7C4D-90C5-AA6C0999D1CC}" type="presOf" srcId="{FCBFAD06-8C1D-4FCC-A724-2081A29D3726}" destId="{017D6E83-90F2-A843-A511-DABFF9F454CD}" srcOrd="0" destOrd="0" presId="urn:microsoft.com/office/officeart/2008/layout/LinedList"/>
    <dgm:cxn modelId="{D543C491-3213-0743-B194-41BFE27BB16F}" type="presOf" srcId="{F357D0B7-91AE-4C5E-860B-AC5763BECEAE}" destId="{21047BE3-0DA7-234A-A461-0D6FB5B2D78D}" srcOrd="0" destOrd="0" presId="urn:microsoft.com/office/officeart/2008/layout/LinedList"/>
    <dgm:cxn modelId="{228EC095-6062-D147-96C3-14073ABC0C00}" type="presOf" srcId="{71D5D7B9-2343-4752-9B4D-01AE3C1A8EF3}" destId="{629CDBCC-C0F5-2443-85BB-9E307BB0481F}" srcOrd="0" destOrd="0" presId="urn:microsoft.com/office/officeart/2008/layout/LinedList"/>
    <dgm:cxn modelId="{C124049B-539E-E34C-9DDF-FAE4C9EC6F87}" type="presOf" srcId="{10B9FF8E-4B4C-496D-A552-F68CF1F23CDB}" destId="{CA4FB566-6BD2-BE49-8CE7-97753C97512D}" srcOrd="0" destOrd="0" presId="urn:microsoft.com/office/officeart/2008/layout/LinedList"/>
    <dgm:cxn modelId="{6DCABBA0-57BD-8346-A2E3-4B69323553F7}" type="presOf" srcId="{F5E68A0F-C21E-46C3-827C-4362C5E26D0A}" destId="{412575C6-31E9-0143-B5F2-4CD4B517BA4D}" srcOrd="0" destOrd="0" presId="urn:microsoft.com/office/officeart/2008/layout/LinedList"/>
    <dgm:cxn modelId="{879671B4-94D8-7C4C-ACB1-1A0DB5EE2DC2}" type="presOf" srcId="{37FD5119-074D-49E2-A4A3-5FAB8E262B19}" destId="{682BBE2E-3621-FB44-83CD-ECBF16A808E3}" srcOrd="0" destOrd="0" presId="urn:microsoft.com/office/officeart/2008/layout/LinedList"/>
    <dgm:cxn modelId="{E4BF0BEA-F695-2948-A970-EC0801821297}" type="presOf" srcId="{EF6D0BB4-8DE7-459E-AC70-4ED40F393B95}" destId="{1A524DB4-52F7-9A4E-AF72-475A7A4BC5C3}" srcOrd="0" destOrd="0" presId="urn:microsoft.com/office/officeart/2008/layout/LinedList"/>
    <dgm:cxn modelId="{948216EA-45FE-4218-874B-C3B20065DEB7}" srcId="{10B9FF8E-4B4C-496D-A552-F68CF1F23CDB}" destId="{883482C9-A8D6-4AE8-8491-657B69E29B80}" srcOrd="1" destOrd="0" parTransId="{5BDFB64F-2DF6-4B4E-9D99-7DCAED86DB09}" sibTransId="{E06DE1E8-E33D-4E8E-B572-7DE91C8D92E9}"/>
    <dgm:cxn modelId="{8579BBEA-78EA-A24F-921C-1F3549186AA1}" type="presOf" srcId="{949F77B3-A56C-41A1-AEA1-2140704D751C}" destId="{2C9600A1-81C1-E541-B62F-D462186C0023}" srcOrd="0" destOrd="0" presId="urn:microsoft.com/office/officeart/2008/layout/LinedList"/>
    <dgm:cxn modelId="{6631A6F3-7090-4034-AB88-7C0EFD2B52B3}" srcId="{10B9FF8E-4B4C-496D-A552-F68CF1F23CDB}" destId="{949F77B3-A56C-41A1-AEA1-2140704D751C}" srcOrd="5" destOrd="0" parTransId="{946327E7-35BB-4AC5-8F64-36C1E5EDFA72}" sibTransId="{18BBB1DB-2ABB-4B1F-B89F-5577EF21CBA8}"/>
    <dgm:cxn modelId="{DB2197F4-6422-0647-A091-C83E1131C73C}" type="presOf" srcId="{BBF702BC-643D-4139-A449-E45CDF954385}" destId="{5051615A-694F-0D47-84F1-51CC0CC69615}" srcOrd="0" destOrd="0" presId="urn:microsoft.com/office/officeart/2008/layout/LinedList"/>
    <dgm:cxn modelId="{FB106084-7628-9E43-A493-4091D59229F4}" type="presParOf" srcId="{CA4FB566-6BD2-BE49-8CE7-97753C97512D}" destId="{AE9F3603-A7A6-6946-8807-21DA1ACC6BD8}" srcOrd="0" destOrd="0" presId="urn:microsoft.com/office/officeart/2008/layout/LinedList"/>
    <dgm:cxn modelId="{95BEA6D1-BD89-0842-A8E1-274C574F562F}" type="presParOf" srcId="{CA4FB566-6BD2-BE49-8CE7-97753C97512D}" destId="{D2B8A55A-2C48-D743-80BF-EB0D15205FAE}" srcOrd="1" destOrd="0" presId="urn:microsoft.com/office/officeart/2008/layout/LinedList"/>
    <dgm:cxn modelId="{0E7E4C8D-66B0-F644-B26A-27B4C02F394E}" type="presParOf" srcId="{D2B8A55A-2C48-D743-80BF-EB0D15205FAE}" destId="{5051615A-694F-0D47-84F1-51CC0CC69615}" srcOrd="0" destOrd="0" presId="urn:microsoft.com/office/officeart/2008/layout/LinedList"/>
    <dgm:cxn modelId="{8D6F8E3E-71E2-9E42-A936-7843A252531D}" type="presParOf" srcId="{D2B8A55A-2C48-D743-80BF-EB0D15205FAE}" destId="{813B260E-8493-5C4F-A02F-6AF5735FE477}" srcOrd="1" destOrd="0" presId="urn:microsoft.com/office/officeart/2008/layout/LinedList"/>
    <dgm:cxn modelId="{2422B8F2-5DD2-9746-82B1-0F8004A70CDA}" type="presParOf" srcId="{CA4FB566-6BD2-BE49-8CE7-97753C97512D}" destId="{1F05B151-DF4E-934C-852E-43A97D1AC602}" srcOrd="2" destOrd="0" presId="urn:microsoft.com/office/officeart/2008/layout/LinedList"/>
    <dgm:cxn modelId="{DF8B5A32-FB44-674D-83BD-E5FF43ECCFCC}" type="presParOf" srcId="{CA4FB566-6BD2-BE49-8CE7-97753C97512D}" destId="{B36ADA4E-311A-0B47-B2D0-5890F4A2E4E5}" srcOrd="3" destOrd="0" presId="urn:microsoft.com/office/officeart/2008/layout/LinedList"/>
    <dgm:cxn modelId="{FF0463E0-B0E6-3B42-83C8-14BB27751AEE}" type="presParOf" srcId="{B36ADA4E-311A-0B47-B2D0-5890F4A2E4E5}" destId="{4CD73D2B-70C5-494A-B4CA-785F7D845DF7}" srcOrd="0" destOrd="0" presId="urn:microsoft.com/office/officeart/2008/layout/LinedList"/>
    <dgm:cxn modelId="{4BC96AA6-E580-2145-B8FF-95FB69E7D2DC}" type="presParOf" srcId="{B36ADA4E-311A-0B47-B2D0-5890F4A2E4E5}" destId="{496B8A96-290E-6340-BF24-AA9DC5D7BA96}" srcOrd="1" destOrd="0" presId="urn:microsoft.com/office/officeart/2008/layout/LinedList"/>
    <dgm:cxn modelId="{242D873B-47EB-054F-9046-CD38A7F3C1DB}" type="presParOf" srcId="{CA4FB566-6BD2-BE49-8CE7-97753C97512D}" destId="{4815BC99-F74E-B240-9422-101B9F97AB29}" srcOrd="4" destOrd="0" presId="urn:microsoft.com/office/officeart/2008/layout/LinedList"/>
    <dgm:cxn modelId="{87BD1065-E83B-854E-8931-2E37501A5F81}" type="presParOf" srcId="{CA4FB566-6BD2-BE49-8CE7-97753C97512D}" destId="{28D0C8E5-A427-F644-BD76-AE8F9A559D7C}" srcOrd="5" destOrd="0" presId="urn:microsoft.com/office/officeart/2008/layout/LinedList"/>
    <dgm:cxn modelId="{493F1B79-4ACF-A54C-A371-034A99F33942}" type="presParOf" srcId="{28D0C8E5-A427-F644-BD76-AE8F9A559D7C}" destId="{682BBE2E-3621-FB44-83CD-ECBF16A808E3}" srcOrd="0" destOrd="0" presId="urn:microsoft.com/office/officeart/2008/layout/LinedList"/>
    <dgm:cxn modelId="{E0D19F04-808C-DC44-A85E-CDC35A60139A}" type="presParOf" srcId="{28D0C8E5-A427-F644-BD76-AE8F9A559D7C}" destId="{B0254C80-E297-634D-9DD4-BF51907F770C}" srcOrd="1" destOrd="0" presId="urn:microsoft.com/office/officeart/2008/layout/LinedList"/>
    <dgm:cxn modelId="{64AC802C-1633-A142-A546-A83ACFC06C11}" type="presParOf" srcId="{CA4FB566-6BD2-BE49-8CE7-97753C97512D}" destId="{97F95257-8A53-D240-AB00-A4AB755600C1}" srcOrd="6" destOrd="0" presId="urn:microsoft.com/office/officeart/2008/layout/LinedList"/>
    <dgm:cxn modelId="{0330A458-82E6-2C4C-BBFD-5B022D043ADE}" type="presParOf" srcId="{CA4FB566-6BD2-BE49-8CE7-97753C97512D}" destId="{F72A3DDA-B7E5-E34C-958B-E40990D96A4C}" srcOrd="7" destOrd="0" presId="urn:microsoft.com/office/officeart/2008/layout/LinedList"/>
    <dgm:cxn modelId="{8BCC6B87-2809-4743-B54E-A0B2CDDE6176}" type="presParOf" srcId="{F72A3DDA-B7E5-E34C-958B-E40990D96A4C}" destId="{1A524DB4-52F7-9A4E-AF72-475A7A4BC5C3}" srcOrd="0" destOrd="0" presId="urn:microsoft.com/office/officeart/2008/layout/LinedList"/>
    <dgm:cxn modelId="{85760846-7316-3A4C-8AF3-17F998B6491C}" type="presParOf" srcId="{F72A3DDA-B7E5-E34C-958B-E40990D96A4C}" destId="{0E9D0AF4-5C0E-1942-A254-999A3525377B}" srcOrd="1" destOrd="0" presId="urn:microsoft.com/office/officeart/2008/layout/LinedList"/>
    <dgm:cxn modelId="{5D3350C7-962C-694A-A694-773AB82D163C}" type="presParOf" srcId="{CA4FB566-6BD2-BE49-8CE7-97753C97512D}" destId="{07818121-D16A-AC47-B1D7-1D69BDA413CD}" srcOrd="8" destOrd="0" presId="urn:microsoft.com/office/officeart/2008/layout/LinedList"/>
    <dgm:cxn modelId="{0017077B-2613-1B4A-A4F5-2EAC7F677ED4}" type="presParOf" srcId="{CA4FB566-6BD2-BE49-8CE7-97753C97512D}" destId="{03A9F940-3245-7C40-AC87-9331DE9BB655}" srcOrd="9" destOrd="0" presId="urn:microsoft.com/office/officeart/2008/layout/LinedList"/>
    <dgm:cxn modelId="{0233E472-7C82-FF4D-A1F0-34DF1BC7D616}" type="presParOf" srcId="{03A9F940-3245-7C40-AC87-9331DE9BB655}" destId="{F8922B0E-F1D3-C44C-9BB5-51AFEA4A2C78}" srcOrd="0" destOrd="0" presId="urn:microsoft.com/office/officeart/2008/layout/LinedList"/>
    <dgm:cxn modelId="{62DF4F39-35DE-1E44-8231-F8CE75FEBE7E}" type="presParOf" srcId="{03A9F940-3245-7C40-AC87-9331DE9BB655}" destId="{348A01E3-0FD7-B64F-9FFF-9F4BD938035D}" srcOrd="1" destOrd="0" presId="urn:microsoft.com/office/officeart/2008/layout/LinedList"/>
    <dgm:cxn modelId="{904B2185-C953-2144-A716-F15EC236B18B}" type="presParOf" srcId="{CA4FB566-6BD2-BE49-8CE7-97753C97512D}" destId="{81517A96-499D-E140-9574-311B738C8BBF}" srcOrd="10" destOrd="0" presId="urn:microsoft.com/office/officeart/2008/layout/LinedList"/>
    <dgm:cxn modelId="{94E8DD28-BA36-D341-8AAF-3AC6968A620B}" type="presParOf" srcId="{CA4FB566-6BD2-BE49-8CE7-97753C97512D}" destId="{2FDD432E-22D1-C748-9F1A-648A4B791E7E}" srcOrd="11" destOrd="0" presId="urn:microsoft.com/office/officeart/2008/layout/LinedList"/>
    <dgm:cxn modelId="{A06825BF-C565-1243-8100-A10CC4D48A8B}" type="presParOf" srcId="{2FDD432E-22D1-C748-9F1A-648A4B791E7E}" destId="{2C9600A1-81C1-E541-B62F-D462186C0023}" srcOrd="0" destOrd="0" presId="urn:microsoft.com/office/officeart/2008/layout/LinedList"/>
    <dgm:cxn modelId="{C21E4BDC-EE94-F948-B621-091C4BE62C3A}" type="presParOf" srcId="{2FDD432E-22D1-C748-9F1A-648A4B791E7E}" destId="{9137521B-47F7-2546-8FE1-7A0089E29443}" srcOrd="1" destOrd="0" presId="urn:microsoft.com/office/officeart/2008/layout/LinedList"/>
    <dgm:cxn modelId="{BC2F845C-CD38-6B48-846B-8A12CBD1ED66}" type="presParOf" srcId="{CA4FB566-6BD2-BE49-8CE7-97753C97512D}" destId="{AD083FE4-5622-6F43-973E-CEFD4103370C}" srcOrd="12" destOrd="0" presId="urn:microsoft.com/office/officeart/2008/layout/LinedList"/>
    <dgm:cxn modelId="{511DA1B2-7567-194D-A330-614FDDA1ADF1}" type="presParOf" srcId="{CA4FB566-6BD2-BE49-8CE7-97753C97512D}" destId="{CCC93305-591F-1A49-A6D0-E552CA9B9CA7}" srcOrd="13" destOrd="0" presId="urn:microsoft.com/office/officeart/2008/layout/LinedList"/>
    <dgm:cxn modelId="{6946BCF2-D39E-7248-9150-135BB0EDD5E5}" type="presParOf" srcId="{CCC93305-591F-1A49-A6D0-E552CA9B9CA7}" destId="{D5D8B6E8-4D3B-2A4E-BD93-19E83A477B9C}" srcOrd="0" destOrd="0" presId="urn:microsoft.com/office/officeart/2008/layout/LinedList"/>
    <dgm:cxn modelId="{2B13EBA7-765E-4C40-B6E7-45C8D8E11643}" type="presParOf" srcId="{CCC93305-591F-1A49-A6D0-E552CA9B9CA7}" destId="{259E4947-2DE3-294E-8653-25557930E1E7}" srcOrd="1" destOrd="0" presId="urn:microsoft.com/office/officeart/2008/layout/LinedList"/>
    <dgm:cxn modelId="{395286CC-F170-F74E-B678-5EECF7C7C060}" type="presParOf" srcId="{CA4FB566-6BD2-BE49-8CE7-97753C97512D}" destId="{B978B8C3-B667-B04B-BA5B-84CA57445B13}" srcOrd="14" destOrd="0" presId="urn:microsoft.com/office/officeart/2008/layout/LinedList"/>
    <dgm:cxn modelId="{B597FB47-572B-8A40-9C0C-63DB1C164CD6}" type="presParOf" srcId="{CA4FB566-6BD2-BE49-8CE7-97753C97512D}" destId="{8B7A3EC9-0B0B-A146-B5C5-4CDDD450BED8}" srcOrd="15" destOrd="0" presId="urn:microsoft.com/office/officeart/2008/layout/LinedList"/>
    <dgm:cxn modelId="{FD7EFB10-9E1C-3444-8C4F-613D3C44AA3E}" type="presParOf" srcId="{8B7A3EC9-0B0B-A146-B5C5-4CDDD450BED8}" destId="{017D6E83-90F2-A843-A511-DABFF9F454CD}" srcOrd="0" destOrd="0" presId="urn:microsoft.com/office/officeart/2008/layout/LinedList"/>
    <dgm:cxn modelId="{1EAB4F3D-56DF-3548-968D-EB26228C978C}" type="presParOf" srcId="{8B7A3EC9-0B0B-A146-B5C5-4CDDD450BED8}" destId="{409B7DE2-B8D1-6541-9693-E9045DA5D28E}" srcOrd="1" destOrd="0" presId="urn:microsoft.com/office/officeart/2008/layout/LinedList"/>
    <dgm:cxn modelId="{625B2921-CCBA-2247-917A-A75241EA526E}" type="presParOf" srcId="{CA4FB566-6BD2-BE49-8CE7-97753C97512D}" destId="{58612CCA-7D74-EC42-BE5E-7955EADAE329}" srcOrd="16" destOrd="0" presId="urn:microsoft.com/office/officeart/2008/layout/LinedList"/>
    <dgm:cxn modelId="{2D2F534B-B492-F94E-B58C-BAA0FAA66659}" type="presParOf" srcId="{CA4FB566-6BD2-BE49-8CE7-97753C97512D}" destId="{CD08C256-1BA0-3F4B-A184-6DC92D7362EA}" srcOrd="17" destOrd="0" presId="urn:microsoft.com/office/officeart/2008/layout/LinedList"/>
    <dgm:cxn modelId="{0AAD5FD5-E580-2F4D-8F68-6571028A5DEF}" type="presParOf" srcId="{CD08C256-1BA0-3F4B-A184-6DC92D7362EA}" destId="{21047BE3-0DA7-234A-A461-0D6FB5B2D78D}" srcOrd="0" destOrd="0" presId="urn:microsoft.com/office/officeart/2008/layout/LinedList"/>
    <dgm:cxn modelId="{5590FE35-8F02-284E-895D-2697228EFB63}" type="presParOf" srcId="{CD08C256-1BA0-3F4B-A184-6DC92D7362EA}" destId="{3A5FC9D4-0CDB-9048-8AB7-DEEDDFCD95CA}" srcOrd="1" destOrd="0" presId="urn:microsoft.com/office/officeart/2008/layout/LinedList"/>
    <dgm:cxn modelId="{8304979F-7EEB-5D42-829C-5C1D2A44FB61}" type="presParOf" srcId="{CA4FB566-6BD2-BE49-8CE7-97753C97512D}" destId="{1FC6B4F0-7FA4-6447-9C0A-D5BA0E84C7A4}" srcOrd="18" destOrd="0" presId="urn:microsoft.com/office/officeart/2008/layout/LinedList"/>
    <dgm:cxn modelId="{94B7BE55-B90F-624C-8D01-0514CCC7B88F}" type="presParOf" srcId="{CA4FB566-6BD2-BE49-8CE7-97753C97512D}" destId="{1AE09328-DFB0-8F41-8189-10AD9543F00D}" srcOrd="19" destOrd="0" presId="urn:microsoft.com/office/officeart/2008/layout/LinedList"/>
    <dgm:cxn modelId="{13DFF94C-B581-3340-9CA3-B9253615E958}" type="presParOf" srcId="{1AE09328-DFB0-8F41-8189-10AD9543F00D}" destId="{412575C6-31E9-0143-B5F2-4CD4B517BA4D}" srcOrd="0" destOrd="0" presId="urn:microsoft.com/office/officeart/2008/layout/LinedList"/>
    <dgm:cxn modelId="{AEAB7FCE-BFD4-8B4E-8263-A30301936E6E}" type="presParOf" srcId="{1AE09328-DFB0-8F41-8189-10AD9543F00D}" destId="{2A57A377-666E-6941-928A-4E1F589D9689}" srcOrd="1" destOrd="0" presId="urn:microsoft.com/office/officeart/2008/layout/LinedList"/>
    <dgm:cxn modelId="{B8BE0E45-5A2C-7A4F-B86A-2CB6C0D22A3B}" type="presParOf" srcId="{CA4FB566-6BD2-BE49-8CE7-97753C97512D}" destId="{4ABA1736-DC38-FB49-BD3F-7E2285E377F1}" srcOrd="20" destOrd="0" presId="urn:microsoft.com/office/officeart/2008/layout/LinedList"/>
    <dgm:cxn modelId="{98B7DCB9-000E-7A41-A4BA-EDA58E7ED874}" type="presParOf" srcId="{CA4FB566-6BD2-BE49-8CE7-97753C97512D}" destId="{4B627392-4A34-2647-AEDB-F25E5F88D5F0}" srcOrd="21" destOrd="0" presId="urn:microsoft.com/office/officeart/2008/layout/LinedList"/>
    <dgm:cxn modelId="{9BD12F4E-73A4-A947-BC19-28A2D56DF560}" type="presParOf" srcId="{4B627392-4A34-2647-AEDB-F25E5F88D5F0}" destId="{629CDBCC-C0F5-2443-85BB-9E307BB0481F}" srcOrd="0" destOrd="0" presId="urn:microsoft.com/office/officeart/2008/layout/LinedList"/>
    <dgm:cxn modelId="{55DCCD41-58B4-0840-A11E-485E3C58F505}" type="presParOf" srcId="{4B627392-4A34-2647-AEDB-F25E5F88D5F0}" destId="{EDF4FBE3-2408-5446-9A98-863F7C57BFFF}" srcOrd="1" destOrd="0" presId="urn:microsoft.com/office/officeart/2008/layout/LinedList"/>
    <dgm:cxn modelId="{0C5E8384-A2BF-0C41-8318-9DE2FBC07AEB}" type="presParOf" srcId="{CA4FB566-6BD2-BE49-8CE7-97753C97512D}" destId="{64017881-8279-7544-A49A-D4B352E08F16}" srcOrd="22" destOrd="0" presId="urn:microsoft.com/office/officeart/2008/layout/LinedList"/>
    <dgm:cxn modelId="{B5043B36-89FD-5F41-B34E-9E5CCDA34C63}" type="presParOf" srcId="{CA4FB566-6BD2-BE49-8CE7-97753C97512D}" destId="{F9CA6EEE-8D23-DC42-A1BC-4311010D3C41}" srcOrd="23" destOrd="0" presId="urn:microsoft.com/office/officeart/2008/layout/LinedList"/>
    <dgm:cxn modelId="{56FDC798-32E2-0C4A-9736-76EEE775D09B}" type="presParOf" srcId="{F9CA6EEE-8D23-DC42-A1BC-4311010D3C41}" destId="{2CB4ABFF-77B3-024E-B201-1A1A954BEA3A}" srcOrd="0" destOrd="0" presId="urn:microsoft.com/office/officeart/2008/layout/LinedList"/>
    <dgm:cxn modelId="{F04D27FC-D370-C549-8E0C-9D0E54EA4509}" type="presParOf" srcId="{F9CA6EEE-8D23-DC42-A1BC-4311010D3C41}" destId="{F0F64379-F04E-274B-B426-34218364A3AB}" srcOrd="1" destOrd="0" presId="urn:microsoft.com/office/officeart/2008/layout/LinedList"/>
    <dgm:cxn modelId="{A1CC2788-9B6C-224E-A2D8-B10B0B46A716}" type="presParOf" srcId="{CA4FB566-6BD2-BE49-8CE7-97753C97512D}" destId="{0860F18B-E184-8C43-ACCB-92FDDBB19422}" srcOrd="24" destOrd="0" presId="urn:microsoft.com/office/officeart/2008/layout/LinedList"/>
    <dgm:cxn modelId="{22E20D7F-39EC-D44D-8E84-B0C19F51C153}" type="presParOf" srcId="{CA4FB566-6BD2-BE49-8CE7-97753C97512D}" destId="{2D71FD4C-1EF3-F84E-9D8A-5B68F3FBFE1F}" srcOrd="25" destOrd="0" presId="urn:microsoft.com/office/officeart/2008/layout/LinedList"/>
    <dgm:cxn modelId="{CD28E465-73ED-D246-9AB2-C88A2E6AEBEC}" type="presParOf" srcId="{2D71FD4C-1EF3-F84E-9D8A-5B68F3FBFE1F}" destId="{0ACB5220-D0AE-B54F-AE2C-EA76B8C24668}" srcOrd="0" destOrd="0" presId="urn:microsoft.com/office/officeart/2008/layout/LinedList"/>
    <dgm:cxn modelId="{677BB22E-488C-294B-AB55-EBD5F960D337}" type="presParOf" srcId="{2D71FD4C-1EF3-F84E-9D8A-5B68F3FBFE1F}" destId="{C1353A65-67E3-3D44-BE3D-102DC4A199E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BC3CBE-01BB-489D-87BE-4889762B4BD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41E07B5-3113-488D-A239-14D6554F8290}">
      <dgm:prSet/>
      <dgm:spPr/>
      <dgm:t>
        <a:bodyPr/>
        <a:lstStyle/>
        <a:p>
          <a:r>
            <a:rPr lang="en-US"/>
            <a:t>The Narrative Hill (for macrostructure)</a:t>
          </a:r>
        </a:p>
      </dgm:t>
    </dgm:pt>
    <dgm:pt modelId="{60CEB12F-7EFB-473C-9A16-A4D3739393F4}" type="parTrans" cxnId="{2F83E67E-CE14-4F59-8018-B7CE377178F9}">
      <dgm:prSet/>
      <dgm:spPr/>
      <dgm:t>
        <a:bodyPr/>
        <a:lstStyle/>
        <a:p>
          <a:endParaRPr lang="en-US"/>
        </a:p>
      </dgm:t>
    </dgm:pt>
    <dgm:pt modelId="{A02627CB-6F9F-4860-8BA3-57E4C1FAC31E}" type="sibTrans" cxnId="{2F83E67E-CE14-4F59-8018-B7CE377178F9}">
      <dgm:prSet/>
      <dgm:spPr/>
      <dgm:t>
        <a:bodyPr/>
        <a:lstStyle/>
        <a:p>
          <a:endParaRPr lang="en-US"/>
        </a:p>
      </dgm:t>
    </dgm:pt>
    <dgm:pt modelId="{FED06EF9-B784-414F-8926-FE76CFCB462C}">
      <dgm:prSet/>
      <dgm:spPr/>
      <dgm:t>
        <a:bodyPr/>
        <a:lstStyle/>
        <a:p>
          <a:r>
            <a:rPr lang="en-US"/>
            <a:t>Language Devices according to their function – what “job” they do within the sentence.</a:t>
          </a:r>
        </a:p>
      </dgm:t>
    </dgm:pt>
    <dgm:pt modelId="{41FFC486-6FA1-4ECE-98E1-2BC8F51F752B}" type="parTrans" cxnId="{64671517-2F8D-4243-B829-DA25772A7E45}">
      <dgm:prSet/>
      <dgm:spPr/>
      <dgm:t>
        <a:bodyPr/>
        <a:lstStyle/>
        <a:p>
          <a:endParaRPr lang="en-US"/>
        </a:p>
      </dgm:t>
    </dgm:pt>
    <dgm:pt modelId="{E61A815D-28F2-4703-9FFD-B98C9064AEBF}" type="sibTrans" cxnId="{64671517-2F8D-4243-B829-DA25772A7E45}">
      <dgm:prSet/>
      <dgm:spPr/>
      <dgm:t>
        <a:bodyPr/>
        <a:lstStyle/>
        <a:p>
          <a:endParaRPr lang="en-US"/>
        </a:p>
      </dgm:t>
    </dgm:pt>
    <dgm:pt modelId="{3431F426-3AF4-43F6-8A43-060BBA1EA6DD}">
      <dgm:prSet/>
      <dgm:spPr/>
      <dgm:t>
        <a:bodyPr/>
        <a:lstStyle/>
        <a:p>
          <a:r>
            <a:rPr lang="en-US"/>
            <a:t>Construction of well-formed sentences via a Tier 1 program delivered over 8 weeks for one hour a week</a:t>
          </a:r>
        </a:p>
      </dgm:t>
    </dgm:pt>
    <dgm:pt modelId="{883BB673-D25D-4D3D-BB88-A32B899FEC24}" type="parTrans" cxnId="{D3332CBB-CF3F-4710-BC7A-CEADB8237185}">
      <dgm:prSet/>
      <dgm:spPr/>
      <dgm:t>
        <a:bodyPr/>
        <a:lstStyle/>
        <a:p>
          <a:endParaRPr lang="en-US"/>
        </a:p>
      </dgm:t>
    </dgm:pt>
    <dgm:pt modelId="{B69D45B2-F685-4B51-8336-9421B89D6869}" type="sibTrans" cxnId="{D3332CBB-CF3F-4710-BC7A-CEADB8237185}">
      <dgm:prSet/>
      <dgm:spPr/>
      <dgm:t>
        <a:bodyPr/>
        <a:lstStyle/>
        <a:p>
          <a:endParaRPr lang="en-US"/>
        </a:p>
      </dgm:t>
    </dgm:pt>
    <dgm:pt modelId="{AE064277-9FFF-481C-B1CF-2D27B7BA89BC}" type="pres">
      <dgm:prSet presAssocID="{A5BC3CBE-01BB-489D-87BE-4889762B4BD1}" presName="root" presStyleCnt="0">
        <dgm:presLayoutVars>
          <dgm:dir/>
          <dgm:resizeHandles val="exact"/>
        </dgm:presLayoutVars>
      </dgm:prSet>
      <dgm:spPr/>
    </dgm:pt>
    <dgm:pt modelId="{4E1F520F-87F8-4B76-B5F5-37F8A7D8B2EC}" type="pres">
      <dgm:prSet presAssocID="{A41E07B5-3113-488D-A239-14D6554F8290}" presName="compNode" presStyleCnt="0"/>
      <dgm:spPr/>
    </dgm:pt>
    <dgm:pt modelId="{BCA77FBE-3BAE-4C3F-AEDE-00D49970073E}" type="pres">
      <dgm:prSet presAssocID="{A41E07B5-3113-488D-A239-14D6554F8290}" presName="bgRect" presStyleLbl="bgShp" presStyleIdx="0" presStyleCnt="3"/>
      <dgm:spPr/>
    </dgm:pt>
    <dgm:pt modelId="{6C909EFC-93D4-465C-B9DE-57F010122746}" type="pres">
      <dgm:prSet presAssocID="{A41E07B5-3113-488D-A239-14D6554F82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anyon scene"/>
        </a:ext>
      </dgm:extLst>
    </dgm:pt>
    <dgm:pt modelId="{C2A50505-A9D0-4C65-80D3-A48D5C60E032}" type="pres">
      <dgm:prSet presAssocID="{A41E07B5-3113-488D-A239-14D6554F8290}" presName="spaceRect" presStyleCnt="0"/>
      <dgm:spPr/>
    </dgm:pt>
    <dgm:pt modelId="{6788A1BA-D7C3-4EEF-A6B6-BD93C05DD20E}" type="pres">
      <dgm:prSet presAssocID="{A41E07B5-3113-488D-A239-14D6554F8290}" presName="parTx" presStyleLbl="revTx" presStyleIdx="0" presStyleCnt="3">
        <dgm:presLayoutVars>
          <dgm:chMax val="0"/>
          <dgm:chPref val="0"/>
        </dgm:presLayoutVars>
      </dgm:prSet>
      <dgm:spPr/>
    </dgm:pt>
    <dgm:pt modelId="{DEE0D9E4-A94F-4FFA-8DE8-86F34FB270C0}" type="pres">
      <dgm:prSet presAssocID="{A02627CB-6F9F-4860-8BA3-57E4C1FAC31E}" presName="sibTrans" presStyleCnt="0"/>
      <dgm:spPr/>
    </dgm:pt>
    <dgm:pt modelId="{D941031A-5D20-4045-86C0-CDB1F24E4D74}" type="pres">
      <dgm:prSet presAssocID="{FED06EF9-B784-414F-8926-FE76CFCB462C}" presName="compNode" presStyleCnt="0"/>
      <dgm:spPr/>
    </dgm:pt>
    <dgm:pt modelId="{7800B2B3-5925-43E4-A37F-3FB134699F6A}" type="pres">
      <dgm:prSet presAssocID="{FED06EF9-B784-414F-8926-FE76CFCB462C}" presName="bgRect" presStyleLbl="bgShp" presStyleIdx="1" presStyleCnt="3"/>
      <dgm:spPr/>
    </dgm:pt>
    <dgm:pt modelId="{F23796E1-659D-4B05-A859-929C78273B3B}" type="pres">
      <dgm:prSet presAssocID="{FED06EF9-B784-414F-8926-FE76CFCB46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ngue"/>
        </a:ext>
      </dgm:extLst>
    </dgm:pt>
    <dgm:pt modelId="{4E9BDDB3-33FC-4E93-A61B-50BDF49EAB0B}" type="pres">
      <dgm:prSet presAssocID="{FED06EF9-B784-414F-8926-FE76CFCB462C}" presName="spaceRect" presStyleCnt="0"/>
      <dgm:spPr/>
    </dgm:pt>
    <dgm:pt modelId="{9387A148-F3E4-4900-88A8-84420EE51A40}" type="pres">
      <dgm:prSet presAssocID="{FED06EF9-B784-414F-8926-FE76CFCB462C}" presName="parTx" presStyleLbl="revTx" presStyleIdx="1" presStyleCnt="3">
        <dgm:presLayoutVars>
          <dgm:chMax val="0"/>
          <dgm:chPref val="0"/>
        </dgm:presLayoutVars>
      </dgm:prSet>
      <dgm:spPr/>
    </dgm:pt>
    <dgm:pt modelId="{160E619E-C3A8-4161-9329-9A2511F1FB1A}" type="pres">
      <dgm:prSet presAssocID="{E61A815D-28F2-4703-9FFD-B98C9064AEBF}" presName="sibTrans" presStyleCnt="0"/>
      <dgm:spPr/>
    </dgm:pt>
    <dgm:pt modelId="{2E1B1B95-DB5F-4C5E-80BE-68A3F451CF84}" type="pres">
      <dgm:prSet presAssocID="{3431F426-3AF4-43F6-8A43-060BBA1EA6DD}" presName="compNode" presStyleCnt="0"/>
      <dgm:spPr/>
    </dgm:pt>
    <dgm:pt modelId="{1C542267-9F24-4E8C-B272-187262DACA2D}" type="pres">
      <dgm:prSet presAssocID="{3431F426-3AF4-43F6-8A43-060BBA1EA6DD}" presName="bgRect" presStyleLbl="bgShp" presStyleIdx="2" presStyleCnt="3"/>
      <dgm:spPr/>
    </dgm:pt>
    <dgm:pt modelId="{5F9786C5-4461-4607-9E0D-8960768D99B2}" type="pres">
      <dgm:prSet presAssocID="{3431F426-3AF4-43F6-8A43-060BBA1EA6D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ick"/>
        </a:ext>
      </dgm:extLst>
    </dgm:pt>
    <dgm:pt modelId="{A00D0C43-EA33-4C9E-A30C-199A96DC301D}" type="pres">
      <dgm:prSet presAssocID="{3431F426-3AF4-43F6-8A43-060BBA1EA6DD}" presName="spaceRect" presStyleCnt="0"/>
      <dgm:spPr/>
    </dgm:pt>
    <dgm:pt modelId="{E0D5E6AC-C3A3-4D79-A996-C785D9F29DE3}" type="pres">
      <dgm:prSet presAssocID="{3431F426-3AF4-43F6-8A43-060BBA1EA6DD}" presName="parTx" presStyleLbl="revTx" presStyleIdx="2" presStyleCnt="3">
        <dgm:presLayoutVars>
          <dgm:chMax val="0"/>
          <dgm:chPref val="0"/>
        </dgm:presLayoutVars>
      </dgm:prSet>
      <dgm:spPr/>
    </dgm:pt>
  </dgm:ptLst>
  <dgm:cxnLst>
    <dgm:cxn modelId="{64671517-2F8D-4243-B829-DA25772A7E45}" srcId="{A5BC3CBE-01BB-489D-87BE-4889762B4BD1}" destId="{FED06EF9-B784-414F-8926-FE76CFCB462C}" srcOrd="1" destOrd="0" parTransId="{41FFC486-6FA1-4ECE-98E1-2BC8F51F752B}" sibTransId="{E61A815D-28F2-4703-9FFD-B98C9064AEBF}"/>
    <dgm:cxn modelId="{68864D42-995B-4BA8-8F21-8C9CCE8DF275}" type="presOf" srcId="{3431F426-3AF4-43F6-8A43-060BBA1EA6DD}" destId="{E0D5E6AC-C3A3-4D79-A996-C785D9F29DE3}" srcOrd="0" destOrd="0" presId="urn:microsoft.com/office/officeart/2018/2/layout/IconVerticalSolidList"/>
    <dgm:cxn modelId="{CFF97578-4285-4B11-BB47-A86BA4CC3517}" type="presOf" srcId="{FED06EF9-B784-414F-8926-FE76CFCB462C}" destId="{9387A148-F3E4-4900-88A8-84420EE51A40}" srcOrd="0" destOrd="0" presId="urn:microsoft.com/office/officeart/2018/2/layout/IconVerticalSolidList"/>
    <dgm:cxn modelId="{2F83E67E-CE14-4F59-8018-B7CE377178F9}" srcId="{A5BC3CBE-01BB-489D-87BE-4889762B4BD1}" destId="{A41E07B5-3113-488D-A239-14D6554F8290}" srcOrd="0" destOrd="0" parTransId="{60CEB12F-7EFB-473C-9A16-A4D3739393F4}" sibTransId="{A02627CB-6F9F-4860-8BA3-57E4C1FAC31E}"/>
    <dgm:cxn modelId="{D09596AD-1E84-428A-BED3-5F90C1BEC752}" type="presOf" srcId="{A41E07B5-3113-488D-A239-14D6554F8290}" destId="{6788A1BA-D7C3-4EEF-A6B6-BD93C05DD20E}" srcOrd="0" destOrd="0" presId="urn:microsoft.com/office/officeart/2018/2/layout/IconVerticalSolidList"/>
    <dgm:cxn modelId="{D3332CBB-CF3F-4710-BC7A-CEADB8237185}" srcId="{A5BC3CBE-01BB-489D-87BE-4889762B4BD1}" destId="{3431F426-3AF4-43F6-8A43-060BBA1EA6DD}" srcOrd="2" destOrd="0" parTransId="{883BB673-D25D-4D3D-BB88-A32B899FEC24}" sibTransId="{B69D45B2-F685-4B51-8336-9421B89D6869}"/>
    <dgm:cxn modelId="{99E8C9E0-C963-4989-86A2-1BE51C552661}" type="presOf" srcId="{A5BC3CBE-01BB-489D-87BE-4889762B4BD1}" destId="{AE064277-9FFF-481C-B1CF-2D27B7BA89BC}" srcOrd="0" destOrd="0" presId="urn:microsoft.com/office/officeart/2018/2/layout/IconVerticalSolidList"/>
    <dgm:cxn modelId="{55094E22-36CD-427C-8EEE-99B0D3D0335F}" type="presParOf" srcId="{AE064277-9FFF-481C-B1CF-2D27B7BA89BC}" destId="{4E1F520F-87F8-4B76-B5F5-37F8A7D8B2EC}" srcOrd="0" destOrd="0" presId="urn:microsoft.com/office/officeart/2018/2/layout/IconVerticalSolidList"/>
    <dgm:cxn modelId="{9BCA47DD-BA7A-49F4-B4B5-F8AFE85E36C0}" type="presParOf" srcId="{4E1F520F-87F8-4B76-B5F5-37F8A7D8B2EC}" destId="{BCA77FBE-3BAE-4C3F-AEDE-00D49970073E}" srcOrd="0" destOrd="0" presId="urn:microsoft.com/office/officeart/2018/2/layout/IconVerticalSolidList"/>
    <dgm:cxn modelId="{1A8A5588-1899-4078-92A8-88BF22EC66FF}" type="presParOf" srcId="{4E1F520F-87F8-4B76-B5F5-37F8A7D8B2EC}" destId="{6C909EFC-93D4-465C-B9DE-57F010122746}" srcOrd="1" destOrd="0" presId="urn:microsoft.com/office/officeart/2018/2/layout/IconVerticalSolidList"/>
    <dgm:cxn modelId="{0C6BAD58-74AE-43E4-9BFC-50C1E188DBF9}" type="presParOf" srcId="{4E1F520F-87F8-4B76-B5F5-37F8A7D8B2EC}" destId="{C2A50505-A9D0-4C65-80D3-A48D5C60E032}" srcOrd="2" destOrd="0" presId="urn:microsoft.com/office/officeart/2018/2/layout/IconVerticalSolidList"/>
    <dgm:cxn modelId="{33D68013-2821-401B-9068-D9490FFB5651}" type="presParOf" srcId="{4E1F520F-87F8-4B76-B5F5-37F8A7D8B2EC}" destId="{6788A1BA-D7C3-4EEF-A6B6-BD93C05DD20E}" srcOrd="3" destOrd="0" presId="urn:microsoft.com/office/officeart/2018/2/layout/IconVerticalSolidList"/>
    <dgm:cxn modelId="{B53E0952-38E8-485A-881B-765108336693}" type="presParOf" srcId="{AE064277-9FFF-481C-B1CF-2D27B7BA89BC}" destId="{DEE0D9E4-A94F-4FFA-8DE8-86F34FB270C0}" srcOrd="1" destOrd="0" presId="urn:microsoft.com/office/officeart/2018/2/layout/IconVerticalSolidList"/>
    <dgm:cxn modelId="{646BAA1A-B777-40F2-8827-7404169CE15C}" type="presParOf" srcId="{AE064277-9FFF-481C-B1CF-2D27B7BA89BC}" destId="{D941031A-5D20-4045-86C0-CDB1F24E4D74}" srcOrd="2" destOrd="0" presId="urn:microsoft.com/office/officeart/2018/2/layout/IconVerticalSolidList"/>
    <dgm:cxn modelId="{4B1E6894-2FDF-4F4B-92C3-F4ACAB312B4E}" type="presParOf" srcId="{D941031A-5D20-4045-86C0-CDB1F24E4D74}" destId="{7800B2B3-5925-43E4-A37F-3FB134699F6A}" srcOrd="0" destOrd="0" presId="urn:microsoft.com/office/officeart/2018/2/layout/IconVerticalSolidList"/>
    <dgm:cxn modelId="{2BA366FE-85A6-471E-B70E-682962D4164A}" type="presParOf" srcId="{D941031A-5D20-4045-86C0-CDB1F24E4D74}" destId="{F23796E1-659D-4B05-A859-929C78273B3B}" srcOrd="1" destOrd="0" presId="urn:microsoft.com/office/officeart/2018/2/layout/IconVerticalSolidList"/>
    <dgm:cxn modelId="{1A0C157E-F9C6-4086-A7DB-7282FD726C8F}" type="presParOf" srcId="{D941031A-5D20-4045-86C0-CDB1F24E4D74}" destId="{4E9BDDB3-33FC-4E93-A61B-50BDF49EAB0B}" srcOrd="2" destOrd="0" presId="urn:microsoft.com/office/officeart/2018/2/layout/IconVerticalSolidList"/>
    <dgm:cxn modelId="{DB1DEB7D-87F2-4EC3-9025-CA5655485A17}" type="presParOf" srcId="{D941031A-5D20-4045-86C0-CDB1F24E4D74}" destId="{9387A148-F3E4-4900-88A8-84420EE51A40}" srcOrd="3" destOrd="0" presId="urn:microsoft.com/office/officeart/2018/2/layout/IconVerticalSolidList"/>
    <dgm:cxn modelId="{02C1CFAE-B13F-4FD0-9476-EE743F15F66A}" type="presParOf" srcId="{AE064277-9FFF-481C-B1CF-2D27B7BA89BC}" destId="{160E619E-C3A8-4161-9329-9A2511F1FB1A}" srcOrd="3" destOrd="0" presId="urn:microsoft.com/office/officeart/2018/2/layout/IconVerticalSolidList"/>
    <dgm:cxn modelId="{20EA23D2-184A-4ABF-A5F2-8364D4D265E9}" type="presParOf" srcId="{AE064277-9FFF-481C-B1CF-2D27B7BA89BC}" destId="{2E1B1B95-DB5F-4C5E-80BE-68A3F451CF84}" srcOrd="4" destOrd="0" presId="urn:microsoft.com/office/officeart/2018/2/layout/IconVerticalSolidList"/>
    <dgm:cxn modelId="{5F1578AA-3032-4F84-9F0B-DA85CCD5D1A9}" type="presParOf" srcId="{2E1B1B95-DB5F-4C5E-80BE-68A3F451CF84}" destId="{1C542267-9F24-4E8C-B272-187262DACA2D}" srcOrd="0" destOrd="0" presId="urn:microsoft.com/office/officeart/2018/2/layout/IconVerticalSolidList"/>
    <dgm:cxn modelId="{BEA42214-FA50-4073-85D5-4965CE51421C}" type="presParOf" srcId="{2E1B1B95-DB5F-4C5E-80BE-68A3F451CF84}" destId="{5F9786C5-4461-4607-9E0D-8960768D99B2}" srcOrd="1" destOrd="0" presId="urn:microsoft.com/office/officeart/2018/2/layout/IconVerticalSolidList"/>
    <dgm:cxn modelId="{3EFEFF6C-6B89-4709-B457-0FF4635CF3ED}" type="presParOf" srcId="{2E1B1B95-DB5F-4C5E-80BE-68A3F451CF84}" destId="{A00D0C43-EA33-4C9E-A30C-199A96DC301D}" srcOrd="2" destOrd="0" presId="urn:microsoft.com/office/officeart/2018/2/layout/IconVerticalSolidList"/>
    <dgm:cxn modelId="{FBB03973-DFA2-4117-980B-8BF4568E2F95}" type="presParOf" srcId="{2E1B1B95-DB5F-4C5E-80BE-68A3F451CF84}" destId="{E0D5E6AC-C3A3-4D79-A996-C785D9F29D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C3FF7BB-DE63-49EC-B253-6A94080368D0}"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4982948-0CB7-471C-9B13-8DEEFDE1F87C}">
      <dgm:prSet/>
      <dgm:spPr/>
      <dgm:t>
        <a:bodyPr/>
        <a:lstStyle/>
        <a:p>
          <a:r>
            <a:rPr lang="en-US" dirty="0"/>
            <a:t>To teach </a:t>
          </a:r>
          <a:r>
            <a:rPr lang="en-US" b="1" dirty="0"/>
            <a:t>written expression </a:t>
          </a:r>
          <a:r>
            <a:rPr lang="en-US" dirty="0"/>
            <a:t>at the “</a:t>
          </a:r>
          <a:r>
            <a:rPr lang="en-US" b="1" dirty="0"/>
            <a:t>Sentence Level</a:t>
          </a:r>
          <a:r>
            <a:rPr lang="en-US" dirty="0"/>
            <a:t>”, we </a:t>
          </a:r>
          <a:r>
            <a:rPr lang="en-US" u="sng" dirty="0"/>
            <a:t>MUST</a:t>
          </a:r>
          <a:r>
            <a:rPr lang="en-US" dirty="0"/>
            <a:t> have good “</a:t>
          </a:r>
          <a:r>
            <a:rPr lang="en-US" b="1" dirty="0"/>
            <a:t>recipes</a:t>
          </a:r>
          <a:r>
            <a:rPr lang="en-US" dirty="0"/>
            <a:t>” for sentences.</a:t>
          </a:r>
        </a:p>
      </dgm:t>
    </dgm:pt>
    <dgm:pt modelId="{A3132295-3076-4288-AEA9-DA7EF4F02D57}" type="parTrans" cxnId="{707B6089-4EF5-44FD-AC1B-1D8D3065281C}">
      <dgm:prSet/>
      <dgm:spPr/>
      <dgm:t>
        <a:bodyPr/>
        <a:lstStyle/>
        <a:p>
          <a:endParaRPr lang="en-US"/>
        </a:p>
      </dgm:t>
    </dgm:pt>
    <dgm:pt modelId="{F45840DC-5F0F-401E-8F34-70B57290D294}" type="sibTrans" cxnId="{707B6089-4EF5-44FD-AC1B-1D8D3065281C}">
      <dgm:prSet/>
      <dgm:spPr/>
      <dgm:t>
        <a:bodyPr/>
        <a:lstStyle/>
        <a:p>
          <a:endParaRPr lang="en-US"/>
        </a:p>
      </dgm:t>
    </dgm:pt>
    <dgm:pt modelId="{11382B51-0734-4CC9-B485-727FCF0D082D}">
      <dgm:prSet/>
      <dgm:spPr/>
      <dgm:t>
        <a:bodyPr/>
        <a:lstStyle/>
        <a:p>
          <a:r>
            <a:rPr lang="en-US"/>
            <a:t>In order to construct effective sentences, we </a:t>
          </a:r>
          <a:r>
            <a:rPr lang="en-US" u="sng"/>
            <a:t>MUST</a:t>
          </a:r>
          <a:r>
            <a:rPr lang="en-US"/>
            <a:t> select the very best “</a:t>
          </a:r>
          <a:r>
            <a:rPr lang="en-US" b="1"/>
            <a:t>ingredients</a:t>
          </a:r>
          <a:r>
            <a:rPr lang="en-US"/>
            <a:t>” for them. </a:t>
          </a:r>
        </a:p>
      </dgm:t>
    </dgm:pt>
    <dgm:pt modelId="{D25BFA50-1CF8-498B-910D-486DC8BB8ECB}" type="parTrans" cxnId="{1B8E26C0-166B-4DC7-8F3C-62C2642FEEC8}">
      <dgm:prSet/>
      <dgm:spPr/>
      <dgm:t>
        <a:bodyPr/>
        <a:lstStyle/>
        <a:p>
          <a:endParaRPr lang="en-US"/>
        </a:p>
      </dgm:t>
    </dgm:pt>
    <dgm:pt modelId="{1709F594-4D35-4FA3-A9DF-9CB2ACA9808B}" type="sibTrans" cxnId="{1B8E26C0-166B-4DC7-8F3C-62C2642FEEC8}">
      <dgm:prSet/>
      <dgm:spPr/>
      <dgm:t>
        <a:bodyPr/>
        <a:lstStyle/>
        <a:p>
          <a:endParaRPr lang="en-US"/>
        </a:p>
      </dgm:t>
    </dgm:pt>
    <dgm:pt modelId="{BB5917B0-01A2-4DF8-8FDB-704CC2A327A0}">
      <dgm:prSet/>
      <dgm:spPr/>
      <dgm:t>
        <a:bodyPr/>
        <a:lstStyle/>
        <a:p>
          <a:r>
            <a:rPr lang="en-US"/>
            <a:t>Understanding grammar allows us to choose those “</a:t>
          </a:r>
          <a:r>
            <a:rPr lang="en-US" b="1"/>
            <a:t>ingredients</a:t>
          </a:r>
          <a:r>
            <a:rPr lang="en-US"/>
            <a:t>”.</a:t>
          </a:r>
        </a:p>
      </dgm:t>
    </dgm:pt>
    <dgm:pt modelId="{ABF2BAFE-51EC-4179-A6E5-3550FC75F3F8}" type="parTrans" cxnId="{76CB4DCF-71ED-48D1-9A5D-0C7A0725259A}">
      <dgm:prSet/>
      <dgm:spPr/>
      <dgm:t>
        <a:bodyPr/>
        <a:lstStyle/>
        <a:p>
          <a:endParaRPr lang="en-US"/>
        </a:p>
      </dgm:t>
    </dgm:pt>
    <dgm:pt modelId="{9EF6E1A7-E9B8-483D-8753-305B9476E0B0}" type="sibTrans" cxnId="{76CB4DCF-71ED-48D1-9A5D-0C7A0725259A}">
      <dgm:prSet/>
      <dgm:spPr/>
      <dgm:t>
        <a:bodyPr/>
        <a:lstStyle/>
        <a:p>
          <a:endParaRPr lang="en-US"/>
        </a:p>
      </dgm:t>
    </dgm:pt>
    <dgm:pt modelId="{4C8AF174-A266-8541-83CF-1164677262F8}" type="pres">
      <dgm:prSet presAssocID="{5C3FF7BB-DE63-49EC-B253-6A94080368D0}" presName="linear" presStyleCnt="0">
        <dgm:presLayoutVars>
          <dgm:animLvl val="lvl"/>
          <dgm:resizeHandles val="exact"/>
        </dgm:presLayoutVars>
      </dgm:prSet>
      <dgm:spPr/>
    </dgm:pt>
    <dgm:pt modelId="{8D00BACF-DAB5-3447-8A31-A381B9ADD5AB}" type="pres">
      <dgm:prSet presAssocID="{94982948-0CB7-471C-9B13-8DEEFDE1F87C}" presName="parentText" presStyleLbl="node1" presStyleIdx="0" presStyleCnt="3">
        <dgm:presLayoutVars>
          <dgm:chMax val="0"/>
          <dgm:bulletEnabled val="1"/>
        </dgm:presLayoutVars>
      </dgm:prSet>
      <dgm:spPr/>
    </dgm:pt>
    <dgm:pt modelId="{FE0DF7FE-9B4B-E949-A93B-D98885728242}" type="pres">
      <dgm:prSet presAssocID="{F45840DC-5F0F-401E-8F34-70B57290D294}" presName="spacer" presStyleCnt="0"/>
      <dgm:spPr/>
    </dgm:pt>
    <dgm:pt modelId="{096B2F3A-180C-C446-8C36-DD7D949EA256}" type="pres">
      <dgm:prSet presAssocID="{11382B51-0734-4CC9-B485-727FCF0D082D}" presName="parentText" presStyleLbl="node1" presStyleIdx="1" presStyleCnt="3">
        <dgm:presLayoutVars>
          <dgm:chMax val="0"/>
          <dgm:bulletEnabled val="1"/>
        </dgm:presLayoutVars>
      </dgm:prSet>
      <dgm:spPr/>
    </dgm:pt>
    <dgm:pt modelId="{21E9688A-A43B-484F-A46E-0B4B9FB54663}" type="pres">
      <dgm:prSet presAssocID="{1709F594-4D35-4FA3-A9DF-9CB2ACA9808B}" presName="spacer" presStyleCnt="0"/>
      <dgm:spPr/>
    </dgm:pt>
    <dgm:pt modelId="{C50DDAD5-904E-784C-A64E-C14B841BBF8F}" type="pres">
      <dgm:prSet presAssocID="{BB5917B0-01A2-4DF8-8FDB-704CC2A327A0}" presName="parentText" presStyleLbl="node1" presStyleIdx="2" presStyleCnt="3">
        <dgm:presLayoutVars>
          <dgm:chMax val="0"/>
          <dgm:bulletEnabled val="1"/>
        </dgm:presLayoutVars>
      </dgm:prSet>
      <dgm:spPr/>
    </dgm:pt>
  </dgm:ptLst>
  <dgm:cxnLst>
    <dgm:cxn modelId="{84F8E837-1AD0-FB4D-9553-3B36A2261973}" type="presOf" srcId="{94982948-0CB7-471C-9B13-8DEEFDE1F87C}" destId="{8D00BACF-DAB5-3447-8A31-A381B9ADD5AB}" srcOrd="0" destOrd="0" presId="urn:microsoft.com/office/officeart/2005/8/layout/vList2"/>
    <dgm:cxn modelId="{E05BCA5B-D12A-4342-80CA-707E17C11591}" type="presOf" srcId="{5C3FF7BB-DE63-49EC-B253-6A94080368D0}" destId="{4C8AF174-A266-8541-83CF-1164677262F8}" srcOrd="0" destOrd="0" presId="urn:microsoft.com/office/officeart/2005/8/layout/vList2"/>
    <dgm:cxn modelId="{707B6089-4EF5-44FD-AC1B-1D8D3065281C}" srcId="{5C3FF7BB-DE63-49EC-B253-6A94080368D0}" destId="{94982948-0CB7-471C-9B13-8DEEFDE1F87C}" srcOrd="0" destOrd="0" parTransId="{A3132295-3076-4288-AEA9-DA7EF4F02D57}" sibTransId="{F45840DC-5F0F-401E-8F34-70B57290D294}"/>
    <dgm:cxn modelId="{1B8E26C0-166B-4DC7-8F3C-62C2642FEEC8}" srcId="{5C3FF7BB-DE63-49EC-B253-6A94080368D0}" destId="{11382B51-0734-4CC9-B485-727FCF0D082D}" srcOrd="1" destOrd="0" parTransId="{D25BFA50-1CF8-498B-910D-486DC8BB8ECB}" sibTransId="{1709F594-4D35-4FA3-A9DF-9CB2ACA9808B}"/>
    <dgm:cxn modelId="{76CB4DCF-71ED-48D1-9A5D-0C7A0725259A}" srcId="{5C3FF7BB-DE63-49EC-B253-6A94080368D0}" destId="{BB5917B0-01A2-4DF8-8FDB-704CC2A327A0}" srcOrd="2" destOrd="0" parTransId="{ABF2BAFE-51EC-4179-A6E5-3550FC75F3F8}" sibTransId="{9EF6E1A7-E9B8-483D-8753-305B9476E0B0}"/>
    <dgm:cxn modelId="{5DF869E4-567E-724B-9739-028D42F6E770}" type="presOf" srcId="{11382B51-0734-4CC9-B485-727FCF0D082D}" destId="{096B2F3A-180C-C446-8C36-DD7D949EA256}" srcOrd="0" destOrd="0" presId="urn:microsoft.com/office/officeart/2005/8/layout/vList2"/>
    <dgm:cxn modelId="{F8D1A6F6-0284-3B4E-B99C-B738FC274550}" type="presOf" srcId="{BB5917B0-01A2-4DF8-8FDB-704CC2A327A0}" destId="{C50DDAD5-904E-784C-A64E-C14B841BBF8F}" srcOrd="0" destOrd="0" presId="urn:microsoft.com/office/officeart/2005/8/layout/vList2"/>
    <dgm:cxn modelId="{E765F755-94F0-7D47-A8AF-7E64ED39A4A2}" type="presParOf" srcId="{4C8AF174-A266-8541-83CF-1164677262F8}" destId="{8D00BACF-DAB5-3447-8A31-A381B9ADD5AB}" srcOrd="0" destOrd="0" presId="urn:microsoft.com/office/officeart/2005/8/layout/vList2"/>
    <dgm:cxn modelId="{D6813805-EB3C-BC4F-B40C-6E9E6654477C}" type="presParOf" srcId="{4C8AF174-A266-8541-83CF-1164677262F8}" destId="{FE0DF7FE-9B4B-E949-A93B-D98885728242}" srcOrd="1" destOrd="0" presId="urn:microsoft.com/office/officeart/2005/8/layout/vList2"/>
    <dgm:cxn modelId="{A2F7CD0A-D863-0346-83EC-955B764FA959}" type="presParOf" srcId="{4C8AF174-A266-8541-83CF-1164677262F8}" destId="{096B2F3A-180C-C446-8C36-DD7D949EA256}" srcOrd="2" destOrd="0" presId="urn:microsoft.com/office/officeart/2005/8/layout/vList2"/>
    <dgm:cxn modelId="{16F794DD-8D12-7F40-9679-701CF24B8D62}" type="presParOf" srcId="{4C8AF174-A266-8541-83CF-1164677262F8}" destId="{21E9688A-A43B-484F-A46E-0B4B9FB54663}" srcOrd="3" destOrd="0" presId="urn:microsoft.com/office/officeart/2005/8/layout/vList2"/>
    <dgm:cxn modelId="{DDF2A0A3-4BFB-5F42-B425-6CBC28E0AECF}" type="presParOf" srcId="{4C8AF174-A266-8541-83CF-1164677262F8}" destId="{C50DDAD5-904E-784C-A64E-C14B841BBF8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BDE11A-4174-4628-A78B-9233D840719A}"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95D32DF7-6066-4284-B3BC-5686E31E718B}">
      <dgm:prSet/>
      <dgm:spPr/>
      <dgm:t>
        <a:bodyPr/>
        <a:lstStyle/>
        <a:p>
          <a:r>
            <a:rPr lang="en-US" dirty="0"/>
            <a:t>No need for a dynamic plot</a:t>
          </a:r>
        </a:p>
      </dgm:t>
    </dgm:pt>
    <dgm:pt modelId="{8CEB8D3F-D605-4228-8F73-0D52782531E8}" type="parTrans" cxnId="{CD4F0525-1186-4C43-94BA-6588BB4FDD05}">
      <dgm:prSet/>
      <dgm:spPr/>
      <dgm:t>
        <a:bodyPr/>
        <a:lstStyle/>
        <a:p>
          <a:endParaRPr lang="en-US"/>
        </a:p>
      </dgm:t>
    </dgm:pt>
    <dgm:pt modelId="{3101E75D-C011-43BE-9A62-613251433C75}" type="sibTrans" cxnId="{CD4F0525-1186-4C43-94BA-6588BB4FDD05}">
      <dgm:prSet/>
      <dgm:spPr/>
      <dgm:t>
        <a:bodyPr/>
        <a:lstStyle/>
        <a:p>
          <a:endParaRPr lang="en-US"/>
        </a:p>
      </dgm:t>
    </dgm:pt>
    <dgm:pt modelId="{C94ABC4D-655E-4F9A-8483-0251C0774C85}">
      <dgm:prSet/>
      <dgm:spPr/>
      <dgm:t>
        <a:bodyPr/>
        <a:lstStyle/>
        <a:p>
          <a:r>
            <a:rPr lang="en-US"/>
            <a:t>Third person</a:t>
          </a:r>
        </a:p>
      </dgm:t>
    </dgm:pt>
    <dgm:pt modelId="{9C3C907B-10B9-47EC-9036-3721F8C2C1E0}" type="parTrans" cxnId="{039E30F4-60FD-4AFB-9BBF-A62FE22BC3C1}">
      <dgm:prSet/>
      <dgm:spPr/>
      <dgm:t>
        <a:bodyPr/>
        <a:lstStyle/>
        <a:p>
          <a:endParaRPr lang="en-US"/>
        </a:p>
      </dgm:t>
    </dgm:pt>
    <dgm:pt modelId="{DA829E24-1478-42E1-9DD7-9011D0E1E50B}" type="sibTrans" cxnId="{039E30F4-60FD-4AFB-9BBF-A62FE22BC3C1}">
      <dgm:prSet/>
      <dgm:spPr/>
      <dgm:t>
        <a:bodyPr/>
        <a:lstStyle/>
        <a:p>
          <a:endParaRPr lang="en-US"/>
        </a:p>
      </dgm:t>
    </dgm:pt>
    <dgm:pt modelId="{9DCF0118-958E-4724-99CA-A57B8D0EC894}">
      <dgm:prSet/>
      <dgm:spPr/>
      <dgm:t>
        <a:bodyPr/>
        <a:lstStyle/>
        <a:p>
          <a:r>
            <a:rPr lang="en-US"/>
            <a:t>High emotion and imagery</a:t>
          </a:r>
        </a:p>
      </dgm:t>
    </dgm:pt>
    <dgm:pt modelId="{772653DC-A101-4B70-8EB5-DB51D0A13559}" type="parTrans" cxnId="{AFFA4188-26F1-4FDF-BDAA-B3DCBB9202A8}">
      <dgm:prSet/>
      <dgm:spPr/>
      <dgm:t>
        <a:bodyPr/>
        <a:lstStyle/>
        <a:p>
          <a:endParaRPr lang="en-US"/>
        </a:p>
      </dgm:t>
    </dgm:pt>
    <dgm:pt modelId="{4E0498FF-AAE5-4E86-B4ED-4CAFDBC3F652}" type="sibTrans" cxnId="{AFFA4188-26F1-4FDF-BDAA-B3DCBB9202A8}">
      <dgm:prSet/>
      <dgm:spPr/>
      <dgm:t>
        <a:bodyPr/>
        <a:lstStyle/>
        <a:p>
          <a:endParaRPr lang="en-US"/>
        </a:p>
      </dgm:t>
    </dgm:pt>
    <dgm:pt modelId="{41CEC41F-DC79-4ADD-B486-7BD659833A1A}">
      <dgm:prSet/>
      <dgm:spPr/>
      <dgm:t>
        <a:bodyPr/>
        <a:lstStyle/>
        <a:p>
          <a:r>
            <a:rPr lang="en-US"/>
            <a:t>Marginalised character</a:t>
          </a:r>
        </a:p>
      </dgm:t>
    </dgm:pt>
    <dgm:pt modelId="{C349001D-3694-43A7-BFD8-740E3EB3DC7D}" type="parTrans" cxnId="{96D93202-7AA3-4953-ADCE-895ADC9E2E7D}">
      <dgm:prSet/>
      <dgm:spPr/>
      <dgm:t>
        <a:bodyPr/>
        <a:lstStyle/>
        <a:p>
          <a:endParaRPr lang="en-US"/>
        </a:p>
      </dgm:t>
    </dgm:pt>
    <dgm:pt modelId="{803FE765-8C15-4D4A-BE78-CBBBE8281ABF}" type="sibTrans" cxnId="{96D93202-7AA3-4953-ADCE-895ADC9E2E7D}">
      <dgm:prSet/>
      <dgm:spPr/>
      <dgm:t>
        <a:bodyPr/>
        <a:lstStyle/>
        <a:p>
          <a:endParaRPr lang="en-US"/>
        </a:p>
      </dgm:t>
    </dgm:pt>
    <dgm:pt modelId="{E0AB152F-B7C7-46AF-B1E4-4E064D1FFB36}">
      <dgm:prSet/>
      <dgm:spPr/>
      <dgm:t>
        <a:bodyPr/>
        <a:lstStyle/>
        <a:p>
          <a:r>
            <a:rPr lang="en-US"/>
            <a:t>Must develop or change over the course of the story</a:t>
          </a:r>
        </a:p>
      </dgm:t>
    </dgm:pt>
    <dgm:pt modelId="{45DB69EE-541B-4D57-A41D-0BFDA785267D}" type="parTrans" cxnId="{BDC13B28-65A0-4C99-84BF-206AD8CE6000}">
      <dgm:prSet/>
      <dgm:spPr/>
      <dgm:t>
        <a:bodyPr/>
        <a:lstStyle/>
        <a:p>
          <a:endParaRPr lang="en-US"/>
        </a:p>
      </dgm:t>
    </dgm:pt>
    <dgm:pt modelId="{0D1822E9-BF83-4C9C-B013-EE5F9A62B475}" type="sibTrans" cxnId="{BDC13B28-65A0-4C99-84BF-206AD8CE6000}">
      <dgm:prSet/>
      <dgm:spPr/>
      <dgm:t>
        <a:bodyPr/>
        <a:lstStyle/>
        <a:p>
          <a:endParaRPr lang="en-US"/>
        </a:p>
      </dgm:t>
    </dgm:pt>
    <dgm:pt modelId="{A0B68E55-8903-40A2-A28D-D0EBFA19389D}">
      <dgm:prSet/>
      <dgm:spPr/>
      <dgm:t>
        <a:bodyPr/>
        <a:lstStyle/>
        <a:p>
          <a:r>
            <a:rPr lang="en-US"/>
            <a:t>Ordinary </a:t>
          </a:r>
          <a:r>
            <a:rPr lang="en-US">
              <a:sym typeface="Wingdings" panose="05000000000000000000" pitchFamily="2" charset="2"/>
            </a:rPr>
            <a:t></a:t>
          </a:r>
          <a:r>
            <a:rPr lang="en-US"/>
            <a:t> extraordinary</a:t>
          </a:r>
        </a:p>
      </dgm:t>
    </dgm:pt>
    <dgm:pt modelId="{E35455A0-D06E-4BED-A8AF-730DE049C49B}" type="parTrans" cxnId="{3AAEC72C-B26C-4A16-A59D-1E78DE528BB2}">
      <dgm:prSet/>
      <dgm:spPr/>
      <dgm:t>
        <a:bodyPr/>
        <a:lstStyle/>
        <a:p>
          <a:endParaRPr lang="en-US"/>
        </a:p>
      </dgm:t>
    </dgm:pt>
    <dgm:pt modelId="{E00A1F91-7C37-41BB-9381-4F8FBAFDA032}" type="sibTrans" cxnId="{3AAEC72C-B26C-4A16-A59D-1E78DE528BB2}">
      <dgm:prSet/>
      <dgm:spPr/>
      <dgm:t>
        <a:bodyPr/>
        <a:lstStyle/>
        <a:p>
          <a:endParaRPr lang="en-US"/>
        </a:p>
      </dgm:t>
    </dgm:pt>
    <dgm:pt modelId="{EB9804FB-6125-4F74-BA11-EAFBDA3B3A68}">
      <dgm:prSet/>
      <dgm:spPr/>
      <dgm:t>
        <a:bodyPr/>
        <a:lstStyle/>
        <a:p>
          <a:r>
            <a:rPr lang="en-US"/>
            <a:t>Read examples (Only Ten by Allan Baillie)</a:t>
          </a:r>
        </a:p>
      </dgm:t>
    </dgm:pt>
    <dgm:pt modelId="{E68C8CFB-22EA-426A-AC31-249EC769F863}" type="parTrans" cxnId="{F68394C9-29EA-4DE4-B9B6-EFF49FA56456}">
      <dgm:prSet/>
      <dgm:spPr/>
      <dgm:t>
        <a:bodyPr/>
        <a:lstStyle/>
        <a:p>
          <a:endParaRPr lang="en-US"/>
        </a:p>
      </dgm:t>
    </dgm:pt>
    <dgm:pt modelId="{575E4723-D74F-4958-A327-017917D73C90}" type="sibTrans" cxnId="{F68394C9-29EA-4DE4-B9B6-EFF49FA56456}">
      <dgm:prSet/>
      <dgm:spPr/>
      <dgm:t>
        <a:bodyPr/>
        <a:lstStyle/>
        <a:p>
          <a:endParaRPr lang="en-US"/>
        </a:p>
      </dgm:t>
    </dgm:pt>
    <dgm:pt modelId="{BA19A624-A090-1F4A-B7E8-F65550F035A3}" type="pres">
      <dgm:prSet presAssocID="{B3BDE11A-4174-4628-A78B-9233D840719A}" presName="linear" presStyleCnt="0">
        <dgm:presLayoutVars>
          <dgm:animLvl val="lvl"/>
          <dgm:resizeHandles val="exact"/>
        </dgm:presLayoutVars>
      </dgm:prSet>
      <dgm:spPr/>
    </dgm:pt>
    <dgm:pt modelId="{0286A318-F9F2-A048-BC53-6CB586FEFE98}" type="pres">
      <dgm:prSet presAssocID="{95D32DF7-6066-4284-B3BC-5686E31E718B}" presName="parentText" presStyleLbl="node1" presStyleIdx="0" presStyleCnt="7">
        <dgm:presLayoutVars>
          <dgm:chMax val="0"/>
          <dgm:bulletEnabled val="1"/>
        </dgm:presLayoutVars>
      </dgm:prSet>
      <dgm:spPr/>
    </dgm:pt>
    <dgm:pt modelId="{42D0AC47-5F30-4946-B2FE-22B0BA7FED43}" type="pres">
      <dgm:prSet presAssocID="{3101E75D-C011-43BE-9A62-613251433C75}" presName="spacer" presStyleCnt="0"/>
      <dgm:spPr/>
    </dgm:pt>
    <dgm:pt modelId="{7744A908-4361-3346-B591-D67CD9F0DF46}" type="pres">
      <dgm:prSet presAssocID="{C94ABC4D-655E-4F9A-8483-0251C0774C85}" presName="parentText" presStyleLbl="node1" presStyleIdx="1" presStyleCnt="7">
        <dgm:presLayoutVars>
          <dgm:chMax val="0"/>
          <dgm:bulletEnabled val="1"/>
        </dgm:presLayoutVars>
      </dgm:prSet>
      <dgm:spPr/>
    </dgm:pt>
    <dgm:pt modelId="{8E41AB8C-6A97-8A46-87CC-5DDF79F0EE45}" type="pres">
      <dgm:prSet presAssocID="{DA829E24-1478-42E1-9DD7-9011D0E1E50B}" presName="spacer" presStyleCnt="0"/>
      <dgm:spPr/>
    </dgm:pt>
    <dgm:pt modelId="{97C5487D-62CB-0340-97DE-F5701FA5C271}" type="pres">
      <dgm:prSet presAssocID="{9DCF0118-958E-4724-99CA-A57B8D0EC894}" presName="parentText" presStyleLbl="node1" presStyleIdx="2" presStyleCnt="7">
        <dgm:presLayoutVars>
          <dgm:chMax val="0"/>
          <dgm:bulletEnabled val="1"/>
        </dgm:presLayoutVars>
      </dgm:prSet>
      <dgm:spPr/>
    </dgm:pt>
    <dgm:pt modelId="{C45A31BD-9155-B94A-A607-578B2F653D34}" type="pres">
      <dgm:prSet presAssocID="{4E0498FF-AAE5-4E86-B4ED-4CAFDBC3F652}" presName="spacer" presStyleCnt="0"/>
      <dgm:spPr/>
    </dgm:pt>
    <dgm:pt modelId="{742DE120-7CD7-2B47-8E47-643E7F019E98}" type="pres">
      <dgm:prSet presAssocID="{41CEC41F-DC79-4ADD-B486-7BD659833A1A}" presName="parentText" presStyleLbl="node1" presStyleIdx="3" presStyleCnt="7">
        <dgm:presLayoutVars>
          <dgm:chMax val="0"/>
          <dgm:bulletEnabled val="1"/>
        </dgm:presLayoutVars>
      </dgm:prSet>
      <dgm:spPr/>
    </dgm:pt>
    <dgm:pt modelId="{C3941E44-C53F-0449-8879-8BE4F894FF75}" type="pres">
      <dgm:prSet presAssocID="{803FE765-8C15-4D4A-BE78-CBBBE8281ABF}" presName="spacer" presStyleCnt="0"/>
      <dgm:spPr/>
    </dgm:pt>
    <dgm:pt modelId="{C2036F5C-7BB2-F949-B2AD-89C6EB57A8AF}" type="pres">
      <dgm:prSet presAssocID="{E0AB152F-B7C7-46AF-B1E4-4E064D1FFB36}" presName="parentText" presStyleLbl="node1" presStyleIdx="4" presStyleCnt="7">
        <dgm:presLayoutVars>
          <dgm:chMax val="0"/>
          <dgm:bulletEnabled val="1"/>
        </dgm:presLayoutVars>
      </dgm:prSet>
      <dgm:spPr/>
    </dgm:pt>
    <dgm:pt modelId="{52F86B76-1CAD-784C-B866-932D4FCC61E4}" type="pres">
      <dgm:prSet presAssocID="{0D1822E9-BF83-4C9C-B013-EE5F9A62B475}" presName="spacer" presStyleCnt="0"/>
      <dgm:spPr/>
    </dgm:pt>
    <dgm:pt modelId="{D7B0FCB3-166F-6B42-B697-660204CAB451}" type="pres">
      <dgm:prSet presAssocID="{A0B68E55-8903-40A2-A28D-D0EBFA19389D}" presName="parentText" presStyleLbl="node1" presStyleIdx="5" presStyleCnt="7">
        <dgm:presLayoutVars>
          <dgm:chMax val="0"/>
          <dgm:bulletEnabled val="1"/>
        </dgm:presLayoutVars>
      </dgm:prSet>
      <dgm:spPr/>
    </dgm:pt>
    <dgm:pt modelId="{21426897-4142-3C48-97D2-EB7417ABD636}" type="pres">
      <dgm:prSet presAssocID="{E00A1F91-7C37-41BB-9381-4F8FBAFDA032}" presName="spacer" presStyleCnt="0"/>
      <dgm:spPr/>
    </dgm:pt>
    <dgm:pt modelId="{5461E9C7-D014-8E49-B0F9-4278EEE97F0A}" type="pres">
      <dgm:prSet presAssocID="{EB9804FB-6125-4F74-BA11-EAFBDA3B3A68}" presName="parentText" presStyleLbl="node1" presStyleIdx="6" presStyleCnt="7">
        <dgm:presLayoutVars>
          <dgm:chMax val="0"/>
          <dgm:bulletEnabled val="1"/>
        </dgm:presLayoutVars>
      </dgm:prSet>
      <dgm:spPr/>
    </dgm:pt>
  </dgm:ptLst>
  <dgm:cxnLst>
    <dgm:cxn modelId="{96D93202-7AA3-4953-ADCE-895ADC9E2E7D}" srcId="{B3BDE11A-4174-4628-A78B-9233D840719A}" destId="{41CEC41F-DC79-4ADD-B486-7BD659833A1A}" srcOrd="3" destOrd="0" parTransId="{C349001D-3694-43A7-BFD8-740E3EB3DC7D}" sibTransId="{803FE765-8C15-4D4A-BE78-CBBBE8281ABF}"/>
    <dgm:cxn modelId="{8E26631E-0090-724F-9500-3004EFCB6029}" type="presOf" srcId="{C94ABC4D-655E-4F9A-8483-0251C0774C85}" destId="{7744A908-4361-3346-B591-D67CD9F0DF46}" srcOrd="0" destOrd="0" presId="urn:microsoft.com/office/officeart/2005/8/layout/vList2"/>
    <dgm:cxn modelId="{1941C021-F10F-984B-8630-02B6B28283CF}" type="presOf" srcId="{B3BDE11A-4174-4628-A78B-9233D840719A}" destId="{BA19A624-A090-1F4A-B7E8-F65550F035A3}" srcOrd="0" destOrd="0" presId="urn:microsoft.com/office/officeart/2005/8/layout/vList2"/>
    <dgm:cxn modelId="{CD4F0525-1186-4C43-94BA-6588BB4FDD05}" srcId="{B3BDE11A-4174-4628-A78B-9233D840719A}" destId="{95D32DF7-6066-4284-B3BC-5686E31E718B}" srcOrd="0" destOrd="0" parTransId="{8CEB8D3F-D605-4228-8F73-0D52782531E8}" sibTransId="{3101E75D-C011-43BE-9A62-613251433C75}"/>
    <dgm:cxn modelId="{BDC13B28-65A0-4C99-84BF-206AD8CE6000}" srcId="{B3BDE11A-4174-4628-A78B-9233D840719A}" destId="{E0AB152F-B7C7-46AF-B1E4-4E064D1FFB36}" srcOrd="4" destOrd="0" parTransId="{45DB69EE-541B-4D57-A41D-0BFDA785267D}" sibTransId="{0D1822E9-BF83-4C9C-B013-EE5F9A62B475}"/>
    <dgm:cxn modelId="{2735112A-C410-9340-AB8C-B0F144B5A406}" type="presOf" srcId="{9DCF0118-958E-4724-99CA-A57B8D0EC894}" destId="{97C5487D-62CB-0340-97DE-F5701FA5C271}" srcOrd="0" destOrd="0" presId="urn:microsoft.com/office/officeart/2005/8/layout/vList2"/>
    <dgm:cxn modelId="{3AAEC72C-B26C-4A16-A59D-1E78DE528BB2}" srcId="{B3BDE11A-4174-4628-A78B-9233D840719A}" destId="{A0B68E55-8903-40A2-A28D-D0EBFA19389D}" srcOrd="5" destOrd="0" parTransId="{E35455A0-D06E-4BED-A8AF-730DE049C49B}" sibTransId="{E00A1F91-7C37-41BB-9381-4F8FBAFDA032}"/>
    <dgm:cxn modelId="{3E454139-73B8-BF4E-A1C3-659BFA37B597}" type="presOf" srcId="{41CEC41F-DC79-4ADD-B486-7BD659833A1A}" destId="{742DE120-7CD7-2B47-8E47-643E7F019E98}" srcOrd="0" destOrd="0" presId="urn:microsoft.com/office/officeart/2005/8/layout/vList2"/>
    <dgm:cxn modelId="{9D5D2149-F4E3-3D44-8B8D-DACC616AF5E2}" type="presOf" srcId="{E0AB152F-B7C7-46AF-B1E4-4E064D1FFB36}" destId="{C2036F5C-7BB2-F949-B2AD-89C6EB57A8AF}" srcOrd="0" destOrd="0" presId="urn:microsoft.com/office/officeart/2005/8/layout/vList2"/>
    <dgm:cxn modelId="{31975F4E-56CE-3E4C-A8CD-5C852ECC18A9}" type="presOf" srcId="{A0B68E55-8903-40A2-A28D-D0EBFA19389D}" destId="{D7B0FCB3-166F-6B42-B697-660204CAB451}" srcOrd="0" destOrd="0" presId="urn:microsoft.com/office/officeart/2005/8/layout/vList2"/>
    <dgm:cxn modelId="{AFFA4188-26F1-4FDF-BDAA-B3DCBB9202A8}" srcId="{B3BDE11A-4174-4628-A78B-9233D840719A}" destId="{9DCF0118-958E-4724-99CA-A57B8D0EC894}" srcOrd="2" destOrd="0" parTransId="{772653DC-A101-4B70-8EB5-DB51D0A13559}" sibTransId="{4E0498FF-AAE5-4E86-B4ED-4CAFDBC3F652}"/>
    <dgm:cxn modelId="{D922A0B5-CAA9-C941-96B4-53CA66E6F15F}" type="presOf" srcId="{EB9804FB-6125-4F74-BA11-EAFBDA3B3A68}" destId="{5461E9C7-D014-8E49-B0F9-4278EEE97F0A}" srcOrd="0" destOrd="0" presId="urn:microsoft.com/office/officeart/2005/8/layout/vList2"/>
    <dgm:cxn modelId="{F68394C9-29EA-4DE4-B9B6-EFF49FA56456}" srcId="{B3BDE11A-4174-4628-A78B-9233D840719A}" destId="{EB9804FB-6125-4F74-BA11-EAFBDA3B3A68}" srcOrd="6" destOrd="0" parTransId="{E68C8CFB-22EA-426A-AC31-249EC769F863}" sibTransId="{575E4723-D74F-4958-A327-017917D73C90}"/>
    <dgm:cxn modelId="{19B7C7D1-5372-AB46-9626-6FBC1781E598}" type="presOf" srcId="{95D32DF7-6066-4284-B3BC-5686E31E718B}" destId="{0286A318-F9F2-A048-BC53-6CB586FEFE98}" srcOrd="0" destOrd="0" presId="urn:microsoft.com/office/officeart/2005/8/layout/vList2"/>
    <dgm:cxn modelId="{039E30F4-60FD-4AFB-9BBF-A62FE22BC3C1}" srcId="{B3BDE11A-4174-4628-A78B-9233D840719A}" destId="{C94ABC4D-655E-4F9A-8483-0251C0774C85}" srcOrd="1" destOrd="0" parTransId="{9C3C907B-10B9-47EC-9036-3721F8C2C1E0}" sibTransId="{DA829E24-1478-42E1-9DD7-9011D0E1E50B}"/>
    <dgm:cxn modelId="{F92E2DCD-903A-774C-A90D-D8E6345ED73A}" type="presParOf" srcId="{BA19A624-A090-1F4A-B7E8-F65550F035A3}" destId="{0286A318-F9F2-A048-BC53-6CB586FEFE98}" srcOrd="0" destOrd="0" presId="urn:microsoft.com/office/officeart/2005/8/layout/vList2"/>
    <dgm:cxn modelId="{164BB194-2535-EC46-8F0D-11C1E45599AD}" type="presParOf" srcId="{BA19A624-A090-1F4A-B7E8-F65550F035A3}" destId="{42D0AC47-5F30-4946-B2FE-22B0BA7FED43}" srcOrd="1" destOrd="0" presId="urn:microsoft.com/office/officeart/2005/8/layout/vList2"/>
    <dgm:cxn modelId="{B9A99078-8FB8-BE4C-8D37-23B2595CB38B}" type="presParOf" srcId="{BA19A624-A090-1F4A-B7E8-F65550F035A3}" destId="{7744A908-4361-3346-B591-D67CD9F0DF46}" srcOrd="2" destOrd="0" presId="urn:microsoft.com/office/officeart/2005/8/layout/vList2"/>
    <dgm:cxn modelId="{43DA81BE-BF4C-CE4B-B2E4-2DA83487D087}" type="presParOf" srcId="{BA19A624-A090-1F4A-B7E8-F65550F035A3}" destId="{8E41AB8C-6A97-8A46-87CC-5DDF79F0EE45}" srcOrd="3" destOrd="0" presId="urn:microsoft.com/office/officeart/2005/8/layout/vList2"/>
    <dgm:cxn modelId="{2848A3BF-FC7F-B44A-951A-D1B9D5215AED}" type="presParOf" srcId="{BA19A624-A090-1F4A-B7E8-F65550F035A3}" destId="{97C5487D-62CB-0340-97DE-F5701FA5C271}" srcOrd="4" destOrd="0" presId="urn:microsoft.com/office/officeart/2005/8/layout/vList2"/>
    <dgm:cxn modelId="{339575D4-AC9C-9240-94B9-C76EE90F96B6}" type="presParOf" srcId="{BA19A624-A090-1F4A-B7E8-F65550F035A3}" destId="{C45A31BD-9155-B94A-A607-578B2F653D34}" srcOrd="5" destOrd="0" presId="urn:microsoft.com/office/officeart/2005/8/layout/vList2"/>
    <dgm:cxn modelId="{143201C3-2DCC-6743-9CD6-EBB849B46121}" type="presParOf" srcId="{BA19A624-A090-1F4A-B7E8-F65550F035A3}" destId="{742DE120-7CD7-2B47-8E47-643E7F019E98}" srcOrd="6" destOrd="0" presId="urn:microsoft.com/office/officeart/2005/8/layout/vList2"/>
    <dgm:cxn modelId="{7562DEB4-2C7C-FD48-8B94-E4AAA4804F50}" type="presParOf" srcId="{BA19A624-A090-1F4A-B7E8-F65550F035A3}" destId="{C3941E44-C53F-0449-8879-8BE4F894FF75}" srcOrd="7" destOrd="0" presId="urn:microsoft.com/office/officeart/2005/8/layout/vList2"/>
    <dgm:cxn modelId="{BF3B546C-3AD5-A74A-8B5D-D633CCCE433A}" type="presParOf" srcId="{BA19A624-A090-1F4A-B7E8-F65550F035A3}" destId="{C2036F5C-7BB2-F949-B2AD-89C6EB57A8AF}" srcOrd="8" destOrd="0" presId="urn:microsoft.com/office/officeart/2005/8/layout/vList2"/>
    <dgm:cxn modelId="{BC8A4588-A55A-5C46-BEBE-92E3AFEF6CBB}" type="presParOf" srcId="{BA19A624-A090-1F4A-B7E8-F65550F035A3}" destId="{52F86B76-1CAD-784C-B866-932D4FCC61E4}" srcOrd="9" destOrd="0" presId="urn:microsoft.com/office/officeart/2005/8/layout/vList2"/>
    <dgm:cxn modelId="{5B6ABCAE-C636-D44F-AED3-32E5DC724CF8}" type="presParOf" srcId="{BA19A624-A090-1F4A-B7E8-F65550F035A3}" destId="{D7B0FCB3-166F-6B42-B697-660204CAB451}" srcOrd="10" destOrd="0" presId="urn:microsoft.com/office/officeart/2005/8/layout/vList2"/>
    <dgm:cxn modelId="{71DAC9FA-B12B-0044-AD40-8725C694998D}" type="presParOf" srcId="{BA19A624-A090-1F4A-B7E8-F65550F035A3}" destId="{21426897-4142-3C48-97D2-EB7417ABD636}" srcOrd="11" destOrd="0" presId="urn:microsoft.com/office/officeart/2005/8/layout/vList2"/>
    <dgm:cxn modelId="{9C7F5196-4955-0C4D-AF17-582CD82289E0}" type="presParOf" srcId="{BA19A624-A090-1F4A-B7E8-F65550F035A3}" destId="{5461E9C7-D014-8E49-B0F9-4278EEE97F0A}"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972318-C7A1-4E9D-B12D-A17C08D239E8}"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27BC1FD-AD4B-420E-B1A6-7F286EB095AF}">
      <dgm:prSet/>
      <dgm:spPr/>
      <dgm:t>
        <a:bodyPr/>
        <a:lstStyle/>
        <a:p>
          <a:pPr>
            <a:lnSpc>
              <a:spcPct val="100000"/>
            </a:lnSpc>
          </a:pPr>
          <a:r>
            <a:rPr lang="en-US"/>
            <a:t>Construct a character: name / appearance / behaviour / back story / </a:t>
          </a:r>
        </a:p>
      </dgm:t>
    </dgm:pt>
    <dgm:pt modelId="{DC158D41-0B7E-499C-AE95-AC91BCCD233D}" type="parTrans" cxnId="{565B647F-DD9F-478A-B187-47F8CC6F5676}">
      <dgm:prSet/>
      <dgm:spPr/>
      <dgm:t>
        <a:bodyPr/>
        <a:lstStyle/>
        <a:p>
          <a:endParaRPr lang="en-US"/>
        </a:p>
      </dgm:t>
    </dgm:pt>
    <dgm:pt modelId="{91D91430-555F-4CDB-9C6D-B71A6C35A16C}" type="sibTrans" cxnId="{565B647F-DD9F-478A-B187-47F8CC6F5676}">
      <dgm:prSet/>
      <dgm:spPr/>
      <dgm:t>
        <a:bodyPr/>
        <a:lstStyle/>
        <a:p>
          <a:endParaRPr lang="en-US"/>
        </a:p>
      </dgm:t>
    </dgm:pt>
    <dgm:pt modelId="{07A29294-A51A-46DD-BA28-80DFD4C4AAB5}">
      <dgm:prSet/>
      <dgm:spPr/>
      <dgm:t>
        <a:bodyPr/>
        <a:lstStyle/>
        <a:p>
          <a:pPr>
            <a:lnSpc>
              <a:spcPct val="100000"/>
            </a:lnSpc>
          </a:pPr>
          <a:r>
            <a:rPr lang="en-US"/>
            <a:t>Construct a setting</a:t>
          </a:r>
        </a:p>
      </dgm:t>
    </dgm:pt>
    <dgm:pt modelId="{E3C2D7BD-4C02-4BD4-A69D-B7B9802B306A}" type="parTrans" cxnId="{D7DABD68-FE6C-4672-9DC5-62A7F0DBA256}">
      <dgm:prSet/>
      <dgm:spPr/>
      <dgm:t>
        <a:bodyPr/>
        <a:lstStyle/>
        <a:p>
          <a:endParaRPr lang="en-US"/>
        </a:p>
      </dgm:t>
    </dgm:pt>
    <dgm:pt modelId="{C9E1D0E4-701C-4F86-B1A1-3C988D78B876}" type="sibTrans" cxnId="{D7DABD68-FE6C-4672-9DC5-62A7F0DBA256}">
      <dgm:prSet/>
      <dgm:spPr/>
      <dgm:t>
        <a:bodyPr/>
        <a:lstStyle/>
        <a:p>
          <a:endParaRPr lang="en-US"/>
        </a:p>
      </dgm:t>
    </dgm:pt>
    <dgm:pt modelId="{631AF0A6-E31C-4A6F-9E8F-13F1FD849E36}">
      <dgm:prSet/>
      <dgm:spPr/>
      <dgm:t>
        <a:bodyPr/>
        <a:lstStyle/>
        <a:p>
          <a:pPr>
            <a:lnSpc>
              <a:spcPct val="100000"/>
            </a:lnSpc>
          </a:pPr>
          <a:r>
            <a:rPr lang="en-US"/>
            <a:t>Determine something to foster change</a:t>
          </a:r>
        </a:p>
      </dgm:t>
    </dgm:pt>
    <dgm:pt modelId="{47D9710A-5158-4582-BCEE-CEAA8C3CDB60}" type="parTrans" cxnId="{1A1B5E38-1957-4D41-9956-7F5F31351D7B}">
      <dgm:prSet/>
      <dgm:spPr/>
      <dgm:t>
        <a:bodyPr/>
        <a:lstStyle/>
        <a:p>
          <a:endParaRPr lang="en-US"/>
        </a:p>
      </dgm:t>
    </dgm:pt>
    <dgm:pt modelId="{DB76CE69-E324-43FF-A0D6-CF74DB0E55ED}" type="sibTrans" cxnId="{1A1B5E38-1957-4D41-9956-7F5F31351D7B}">
      <dgm:prSet/>
      <dgm:spPr/>
      <dgm:t>
        <a:bodyPr/>
        <a:lstStyle/>
        <a:p>
          <a:endParaRPr lang="en-US"/>
        </a:p>
      </dgm:t>
    </dgm:pt>
    <dgm:pt modelId="{8F654A1C-D3B0-47C8-A798-957675FD47C0}" type="pres">
      <dgm:prSet presAssocID="{1A972318-C7A1-4E9D-B12D-A17C08D239E8}" presName="root" presStyleCnt="0">
        <dgm:presLayoutVars>
          <dgm:dir/>
          <dgm:resizeHandles val="exact"/>
        </dgm:presLayoutVars>
      </dgm:prSet>
      <dgm:spPr/>
    </dgm:pt>
    <dgm:pt modelId="{8ECC276E-2BFE-4B51-91A2-A325DB28E714}" type="pres">
      <dgm:prSet presAssocID="{027BC1FD-AD4B-420E-B1A6-7F286EB095AF}" presName="compNode" presStyleCnt="0"/>
      <dgm:spPr/>
    </dgm:pt>
    <dgm:pt modelId="{FBA28E35-F4FC-4C91-AC78-96782D28170F}" type="pres">
      <dgm:prSet presAssocID="{027BC1FD-AD4B-420E-B1A6-7F286EB095AF}" presName="bgRect" presStyleLbl="bgShp" presStyleIdx="0" presStyleCnt="3"/>
      <dgm:spPr/>
    </dgm:pt>
    <dgm:pt modelId="{51044DD9-5D5C-47D3-8F48-631B52B90B92}" type="pres">
      <dgm:prSet presAssocID="{027BC1FD-AD4B-420E-B1A6-7F286EB095A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oker Hat"/>
        </a:ext>
      </dgm:extLst>
    </dgm:pt>
    <dgm:pt modelId="{64A356A7-C0FC-439F-B133-9962890B168D}" type="pres">
      <dgm:prSet presAssocID="{027BC1FD-AD4B-420E-B1A6-7F286EB095AF}" presName="spaceRect" presStyleCnt="0"/>
      <dgm:spPr/>
    </dgm:pt>
    <dgm:pt modelId="{1F1EF9AC-5B94-4A31-A870-A1B7A2DC85A8}" type="pres">
      <dgm:prSet presAssocID="{027BC1FD-AD4B-420E-B1A6-7F286EB095AF}" presName="parTx" presStyleLbl="revTx" presStyleIdx="0" presStyleCnt="3">
        <dgm:presLayoutVars>
          <dgm:chMax val="0"/>
          <dgm:chPref val="0"/>
        </dgm:presLayoutVars>
      </dgm:prSet>
      <dgm:spPr/>
    </dgm:pt>
    <dgm:pt modelId="{F850FD86-A016-4F09-9503-B251EC559072}" type="pres">
      <dgm:prSet presAssocID="{91D91430-555F-4CDB-9C6D-B71A6C35A16C}" presName="sibTrans" presStyleCnt="0"/>
      <dgm:spPr/>
    </dgm:pt>
    <dgm:pt modelId="{28024D54-3D8A-4402-868D-FD14E1DB681D}" type="pres">
      <dgm:prSet presAssocID="{07A29294-A51A-46DD-BA28-80DFD4C4AAB5}" presName="compNode" presStyleCnt="0"/>
      <dgm:spPr/>
    </dgm:pt>
    <dgm:pt modelId="{B03255AC-A7FA-440B-8AF0-19C700E28A86}" type="pres">
      <dgm:prSet presAssocID="{07A29294-A51A-46DD-BA28-80DFD4C4AAB5}" presName="bgRect" presStyleLbl="bgShp" presStyleIdx="1" presStyleCnt="3"/>
      <dgm:spPr/>
    </dgm:pt>
    <dgm:pt modelId="{CB2626C0-BDD2-40CA-B76D-593ECF2DDA5F}" type="pres">
      <dgm:prSet presAssocID="{07A29294-A51A-46DD-BA28-80DFD4C4AA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0C5B2DB7-ACA9-45A2-94E6-5DC4B878E319}" type="pres">
      <dgm:prSet presAssocID="{07A29294-A51A-46DD-BA28-80DFD4C4AAB5}" presName="spaceRect" presStyleCnt="0"/>
      <dgm:spPr/>
    </dgm:pt>
    <dgm:pt modelId="{1BC10372-C5E6-47B3-8D4E-21B8776AE838}" type="pres">
      <dgm:prSet presAssocID="{07A29294-A51A-46DD-BA28-80DFD4C4AAB5}" presName="parTx" presStyleLbl="revTx" presStyleIdx="1" presStyleCnt="3">
        <dgm:presLayoutVars>
          <dgm:chMax val="0"/>
          <dgm:chPref val="0"/>
        </dgm:presLayoutVars>
      </dgm:prSet>
      <dgm:spPr/>
    </dgm:pt>
    <dgm:pt modelId="{B0790A94-BD42-418A-AFE6-D61CD820C361}" type="pres">
      <dgm:prSet presAssocID="{C9E1D0E4-701C-4F86-B1A1-3C988D78B876}" presName="sibTrans" presStyleCnt="0"/>
      <dgm:spPr/>
    </dgm:pt>
    <dgm:pt modelId="{C0DC4853-2C61-4CB7-8AB8-C54228FE7484}" type="pres">
      <dgm:prSet presAssocID="{631AF0A6-E31C-4A6F-9E8F-13F1FD849E36}" presName="compNode" presStyleCnt="0"/>
      <dgm:spPr/>
    </dgm:pt>
    <dgm:pt modelId="{43151467-A363-42E0-811D-60BEDD7E254B}" type="pres">
      <dgm:prSet presAssocID="{631AF0A6-E31C-4A6F-9E8F-13F1FD849E36}" presName="bgRect" presStyleLbl="bgShp" presStyleIdx="2" presStyleCnt="3"/>
      <dgm:spPr/>
    </dgm:pt>
    <dgm:pt modelId="{BFEB46AC-3CA2-482E-816C-08D9767D36E6}" type="pres">
      <dgm:prSet presAssocID="{631AF0A6-E31C-4A6F-9E8F-13F1FD849E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AFC7BE6E-6B1A-46DF-ADBE-08049B6F140E}" type="pres">
      <dgm:prSet presAssocID="{631AF0A6-E31C-4A6F-9E8F-13F1FD849E36}" presName="spaceRect" presStyleCnt="0"/>
      <dgm:spPr/>
    </dgm:pt>
    <dgm:pt modelId="{4ED9EC43-9718-48AF-9F25-1E3280F4F365}" type="pres">
      <dgm:prSet presAssocID="{631AF0A6-E31C-4A6F-9E8F-13F1FD849E36}" presName="parTx" presStyleLbl="revTx" presStyleIdx="2" presStyleCnt="3">
        <dgm:presLayoutVars>
          <dgm:chMax val="0"/>
          <dgm:chPref val="0"/>
        </dgm:presLayoutVars>
      </dgm:prSet>
      <dgm:spPr/>
    </dgm:pt>
  </dgm:ptLst>
  <dgm:cxnLst>
    <dgm:cxn modelId="{49EA1308-6FB2-FB4B-ACE5-BB098EA96BE4}" type="presOf" srcId="{1A972318-C7A1-4E9D-B12D-A17C08D239E8}" destId="{8F654A1C-D3B0-47C8-A798-957675FD47C0}" srcOrd="0" destOrd="0" presId="urn:microsoft.com/office/officeart/2018/2/layout/IconVerticalSolidList"/>
    <dgm:cxn modelId="{1A1B5E38-1957-4D41-9956-7F5F31351D7B}" srcId="{1A972318-C7A1-4E9D-B12D-A17C08D239E8}" destId="{631AF0A6-E31C-4A6F-9E8F-13F1FD849E36}" srcOrd="2" destOrd="0" parTransId="{47D9710A-5158-4582-BCEE-CEAA8C3CDB60}" sibTransId="{DB76CE69-E324-43FF-A0D6-CF74DB0E55ED}"/>
    <dgm:cxn modelId="{165E374D-9A67-5544-B975-E00DB8FCEE80}" type="presOf" srcId="{07A29294-A51A-46DD-BA28-80DFD4C4AAB5}" destId="{1BC10372-C5E6-47B3-8D4E-21B8776AE838}" srcOrd="0" destOrd="0" presId="urn:microsoft.com/office/officeart/2018/2/layout/IconVerticalSolidList"/>
    <dgm:cxn modelId="{647AB457-97B1-5041-ABA0-5118D3FBD147}" type="presOf" srcId="{631AF0A6-E31C-4A6F-9E8F-13F1FD849E36}" destId="{4ED9EC43-9718-48AF-9F25-1E3280F4F365}" srcOrd="0" destOrd="0" presId="urn:microsoft.com/office/officeart/2018/2/layout/IconVerticalSolidList"/>
    <dgm:cxn modelId="{D7DABD68-FE6C-4672-9DC5-62A7F0DBA256}" srcId="{1A972318-C7A1-4E9D-B12D-A17C08D239E8}" destId="{07A29294-A51A-46DD-BA28-80DFD4C4AAB5}" srcOrd="1" destOrd="0" parTransId="{E3C2D7BD-4C02-4BD4-A69D-B7B9802B306A}" sibTransId="{C9E1D0E4-701C-4F86-B1A1-3C988D78B876}"/>
    <dgm:cxn modelId="{565B647F-DD9F-478A-B187-47F8CC6F5676}" srcId="{1A972318-C7A1-4E9D-B12D-A17C08D239E8}" destId="{027BC1FD-AD4B-420E-B1A6-7F286EB095AF}" srcOrd="0" destOrd="0" parTransId="{DC158D41-0B7E-499C-AE95-AC91BCCD233D}" sibTransId="{91D91430-555F-4CDB-9C6D-B71A6C35A16C}"/>
    <dgm:cxn modelId="{BED95484-F40F-6F4C-AC74-279749714B36}" type="presOf" srcId="{027BC1FD-AD4B-420E-B1A6-7F286EB095AF}" destId="{1F1EF9AC-5B94-4A31-A870-A1B7A2DC85A8}" srcOrd="0" destOrd="0" presId="urn:microsoft.com/office/officeart/2018/2/layout/IconVerticalSolidList"/>
    <dgm:cxn modelId="{A3A44AB7-BDBD-0B4F-9ECB-95F6CEC7AAEB}" type="presParOf" srcId="{8F654A1C-D3B0-47C8-A798-957675FD47C0}" destId="{8ECC276E-2BFE-4B51-91A2-A325DB28E714}" srcOrd="0" destOrd="0" presId="urn:microsoft.com/office/officeart/2018/2/layout/IconVerticalSolidList"/>
    <dgm:cxn modelId="{A1335BE8-EA12-DD4A-A7FD-AF41064646B3}" type="presParOf" srcId="{8ECC276E-2BFE-4B51-91A2-A325DB28E714}" destId="{FBA28E35-F4FC-4C91-AC78-96782D28170F}" srcOrd="0" destOrd="0" presId="urn:microsoft.com/office/officeart/2018/2/layout/IconVerticalSolidList"/>
    <dgm:cxn modelId="{0C789511-3AD8-B045-8799-5F07AAD25570}" type="presParOf" srcId="{8ECC276E-2BFE-4B51-91A2-A325DB28E714}" destId="{51044DD9-5D5C-47D3-8F48-631B52B90B92}" srcOrd="1" destOrd="0" presId="urn:microsoft.com/office/officeart/2018/2/layout/IconVerticalSolidList"/>
    <dgm:cxn modelId="{B74C3174-5463-5E48-A70E-D939B81E4C23}" type="presParOf" srcId="{8ECC276E-2BFE-4B51-91A2-A325DB28E714}" destId="{64A356A7-C0FC-439F-B133-9962890B168D}" srcOrd="2" destOrd="0" presId="urn:microsoft.com/office/officeart/2018/2/layout/IconVerticalSolidList"/>
    <dgm:cxn modelId="{A407910B-9364-4544-9BBD-74505DD68627}" type="presParOf" srcId="{8ECC276E-2BFE-4B51-91A2-A325DB28E714}" destId="{1F1EF9AC-5B94-4A31-A870-A1B7A2DC85A8}" srcOrd="3" destOrd="0" presId="urn:microsoft.com/office/officeart/2018/2/layout/IconVerticalSolidList"/>
    <dgm:cxn modelId="{B08445BD-0DCC-A04C-BEF5-045E3ADD7044}" type="presParOf" srcId="{8F654A1C-D3B0-47C8-A798-957675FD47C0}" destId="{F850FD86-A016-4F09-9503-B251EC559072}" srcOrd="1" destOrd="0" presId="urn:microsoft.com/office/officeart/2018/2/layout/IconVerticalSolidList"/>
    <dgm:cxn modelId="{71516140-891A-194A-90F8-6727143C9ABF}" type="presParOf" srcId="{8F654A1C-D3B0-47C8-A798-957675FD47C0}" destId="{28024D54-3D8A-4402-868D-FD14E1DB681D}" srcOrd="2" destOrd="0" presId="urn:microsoft.com/office/officeart/2018/2/layout/IconVerticalSolidList"/>
    <dgm:cxn modelId="{01CAC5EB-E85A-FF43-B362-174DC4F0DEEC}" type="presParOf" srcId="{28024D54-3D8A-4402-868D-FD14E1DB681D}" destId="{B03255AC-A7FA-440B-8AF0-19C700E28A86}" srcOrd="0" destOrd="0" presId="urn:microsoft.com/office/officeart/2018/2/layout/IconVerticalSolidList"/>
    <dgm:cxn modelId="{62BECAC9-99D6-114C-A0AC-1BF76C0500D6}" type="presParOf" srcId="{28024D54-3D8A-4402-868D-FD14E1DB681D}" destId="{CB2626C0-BDD2-40CA-B76D-593ECF2DDA5F}" srcOrd="1" destOrd="0" presId="urn:microsoft.com/office/officeart/2018/2/layout/IconVerticalSolidList"/>
    <dgm:cxn modelId="{EBAC308D-A71E-F14F-BFC0-6ECE2E8C562C}" type="presParOf" srcId="{28024D54-3D8A-4402-868D-FD14E1DB681D}" destId="{0C5B2DB7-ACA9-45A2-94E6-5DC4B878E319}" srcOrd="2" destOrd="0" presId="urn:microsoft.com/office/officeart/2018/2/layout/IconVerticalSolidList"/>
    <dgm:cxn modelId="{3A4B347D-2BD8-734B-9C64-C7251241F118}" type="presParOf" srcId="{28024D54-3D8A-4402-868D-FD14E1DB681D}" destId="{1BC10372-C5E6-47B3-8D4E-21B8776AE838}" srcOrd="3" destOrd="0" presId="urn:microsoft.com/office/officeart/2018/2/layout/IconVerticalSolidList"/>
    <dgm:cxn modelId="{37084C91-068E-3B4A-B86D-34A800648312}" type="presParOf" srcId="{8F654A1C-D3B0-47C8-A798-957675FD47C0}" destId="{B0790A94-BD42-418A-AFE6-D61CD820C361}" srcOrd="3" destOrd="0" presId="urn:microsoft.com/office/officeart/2018/2/layout/IconVerticalSolidList"/>
    <dgm:cxn modelId="{E9E066C9-FF18-7C48-A246-AC343E2C0602}" type="presParOf" srcId="{8F654A1C-D3B0-47C8-A798-957675FD47C0}" destId="{C0DC4853-2C61-4CB7-8AB8-C54228FE7484}" srcOrd="4" destOrd="0" presId="urn:microsoft.com/office/officeart/2018/2/layout/IconVerticalSolidList"/>
    <dgm:cxn modelId="{F441716A-EBE5-7949-8232-1B91EAD1D872}" type="presParOf" srcId="{C0DC4853-2C61-4CB7-8AB8-C54228FE7484}" destId="{43151467-A363-42E0-811D-60BEDD7E254B}" srcOrd="0" destOrd="0" presId="urn:microsoft.com/office/officeart/2018/2/layout/IconVerticalSolidList"/>
    <dgm:cxn modelId="{0AE629B0-D2DA-DC49-9122-5765121C37BE}" type="presParOf" srcId="{C0DC4853-2C61-4CB7-8AB8-C54228FE7484}" destId="{BFEB46AC-3CA2-482E-816C-08D9767D36E6}" srcOrd="1" destOrd="0" presId="urn:microsoft.com/office/officeart/2018/2/layout/IconVerticalSolidList"/>
    <dgm:cxn modelId="{24B7F212-E7EF-7748-BF81-B49B545432A7}" type="presParOf" srcId="{C0DC4853-2C61-4CB7-8AB8-C54228FE7484}" destId="{AFC7BE6E-6B1A-46DF-ADBE-08049B6F140E}" srcOrd="2" destOrd="0" presId="urn:microsoft.com/office/officeart/2018/2/layout/IconVerticalSolidList"/>
    <dgm:cxn modelId="{71976789-570E-E244-9F5C-9FDA0DEE7908}" type="presParOf" srcId="{C0DC4853-2C61-4CB7-8AB8-C54228FE7484}" destId="{4ED9EC43-9718-48AF-9F25-1E3280F4F36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06425E-7BCA-4BE1-9C79-4E515313066E}" type="doc">
      <dgm:prSet loTypeId="urn:microsoft.com/office/officeart/2005/8/layout/process1" loCatId="process" qsTypeId="urn:microsoft.com/office/officeart/2005/8/quickstyle/simple2" qsCatId="simple" csTypeId="urn:microsoft.com/office/officeart/2005/8/colors/colorful2" csCatId="colorful"/>
      <dgm:spPr/>
      <dgm:t>
        <a:bodyPr/>
        <a:lstStyle/>
        <a:p>
          <a:endParaRPr lang="en-US"/>
        </a:p>
      </dgm:t>
    </dgm:pt>
    <dgm:pt modelId="{2B6D5184-24A8-465B-BB6F-38511145B100}">
      <dgm:prSet/>
      <dgm:spPr/>
      <dgm:t>
        <a:bodyPr/>
        <a:lstStyle/>
        <a:p>
          <a:r>
            <a:rPr lang="en-AU"/>
            <a:t>A well-developed main character is the heart of a compelling short story. By giving them depth, complexity, and relatability, you can draw readers into their world and create a memorable narrative experience.</a:t>
          </a:r>
          <a:endParaRPr lang="en-US"/>
        </a:p>
      </dgm:t>
    </dgm:pt>
    <dgm:pt modelId="{2F28DBA0-15AD-43D9-AE49-123B7546BEC9}" type="parTrans" cxnId="{AC95A8DC-15DC-431D-B303-5562E4819628}">
      <dgm:prSet/>
      <dgm:spPr/>
      <dgm:t>
        <a:bodyPr/>
        <a:lstStyle/>
        <a:p>
          <a:endParaRPr lang="en-US"/>
        </a:p>
      </dgm:t>
    </dgm:pt>
    <dgm:pt modelId="{C0F70D1C-D61F-42A8-9DFC-E6A407E12068}" type="sibTrans" cxnId="{AC95A8DC-15DC-431D-B303-5562E4819628}">
      <dgm:prSet/>
      <dgm:spPr/>
      <dgm:t>
        <a:bodyPr/>
        <a:lstStyle/>
        <a:p>
          <a:endParaRPr lang="en-US"/>
        </a:p>
      </dgm:t>
    </dgm:pt>
    <dgm:pt modelId="{EB7477E4-3129-CB46-8CBC-64F1770AF92C}" type="pres">
      <dgm:prSet presAssocID="{BA06425E-7BCA-4BE1-9C79-4E515313066E}" presName="Name0" presStyleCnt="0">
        <dgm:presLayoutVars>
          <dgm:dir/>
          <dgm:resizeHandles val="exact"/>
        </dgm:presLayoutVars>
      </dgm:prSet>
      <dgm:spPr/>
    </dgm:pt>
    <dgm:pt modelId="{0BA56F74-B95C-2743-917F-0374BAD35887}" type="pres">
      <dgm:prSet presAssocID="{2B6D5184-24A8-465B-BB6F-38511145B100}" presName="node" presStyleLbl="node1" presStyleIdx="0" presStyleCnt="1" custLinFactNeighborX="1170" custLinFactNeighborY="-53952">
        <dgm:presLayoutVars>
          <dgm:bulletEnabled val="1"/>
        </dgm:presLayoutVars>
      </dgm:prSet>
      <dgm:spPr/>
    </dgm:pt>
  </dgm:ptLst>
  <dgm:cxnLst>
    <dgm:cxn modelId="{E4C00D64-9C18-FE47-8947-F0EB824E7DD0}" type="presOf" srcId="{2B6D5184-24A8-465B-BB6F-38511145B100}" destId="{0BA56F74-B95C-2743-917F-0374BAD35887}" srcOrd="0" destOrd="0" presId="urn:microsoft.com/office/officeart/2005/8/layout/process1"/>
    <dgm:cxn modelId="{789EEE92-AD8E-8C48-9977-04CEDB3941B1}" type="presOf" srcId="{BA06425E-7BCA-4BE1-9C79-4E515313066E}" destId="{EB7477E4-3129-CB46-8CBC-64F1770AF92C}" srcOrd="0" destOrd="0" presId="urn:microsoft.com/office/officeart/2005/8/layout/process1"/>
    <dgm:cxn modelId="{AC95A8DC-15DC-431D-B303-5562E4819628}" srcId="{BA06425E-7BCA-4BE1-9C79-4E515313066E}" destId="{2B6D5184-24A8-465B-BB6F-38511145B100}" srcOrd="0" destOrd="0" parTransId="{2F28DBA0-15AD-43D9-AE49-123B7546BEC9}" sibTransId="{C0F70D1C-D61F-42A8-9DFC-E6A407E12068}"/>
    <dgm:cxn modelId="{40DE6DE2-F813-0340-9B87-DE6A38A33013}" type="presParOf" srcId="{EB7477E4-3129-CB46-8CBC-64F1770AF92C}" destId="{0BA56F74-B95C-2743-917F-0374BAD35887}"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9DD1C9-7A09-4A21-8EFA-464D72ED301E}"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9038D041-1CE4-4785-B039-C9DE3617280D}">
      <dgm:prSet/>
      <dgm:spPr/>
      <dgm:t>
        <a:bodyPr/>
        <a:lstStyle/>
        <a:p>
          <a:r>
            <a:rPr lang="en-US" b="1" dirty="0"/>
            <a:t>1. Person against person</a:t>
          </a:r>
          <a:endParaRPr lang="en-US" dirty="0"/>
        </a:p>
      </dgm:t>
    </dgm:pt>
    <dgm:pt modelId="{34551014-557D-4BA7-81D9-A8E798A8A4C6}" type="parTrans" cxnId="{8513E35D-C543-431D-957D-7D1ED139A77E}">
      <dgm:prSet/>
      <dgm:spPr/>
      <dgm:t>
        <a:bodyPr/>
        <a:lstStyle/>
        <a:p>
          <a:endParaRPr lang="en-US"/>
        </a:p>
      </dgm:t>
    </dgm:pt>
    <dgm:pt modelId="{AE0FB29C-60FE-4C1F-ABE9-5D372A8CAEE3}" type="sibTrans" cxnId="{8513E35D-C543-431D-957D-7D1ED139A77E}">
      <dgm:prSet/>
      <dgm:spPr/>
      <dgm:t>
        <a:bodyPr/>
        <a:lstStyle/>
        <a:p>
          <a:endParaRPr lang="en-US"/>
        </a:p>
      </dgm:t>
    </dgm:pt>
    <dgm:pt modelId="{E34B2E29-17AD-4332-A9DB-80B30F019F04}">
      <dgm:prSet/>
      <dgm:spPr/>
      <dgm:t>
        <a:bodyPr/>
        <a:lstStyle/>
        <a:p>
          <a:r>
            <a:rPr lang="en-US" b="1" dirty="0"/>
            <a:t>2. Person against nature</a:t>
          </a:r>
          <a:endParaRPr lang="en-US" dirty="0"/>
        </a:p>
      </dgm:t>
    </dgm:pt>
    <dgm:pt modelId="{0ED97905-32E6-4D27-8B6F-609EEE81E5BB}" type="parTrans" cxnId="{4E629CAF-6701-4BE0-AE67-5B4E754C770B}">
      <dgm:prSet/>
      <dgm:spPr/>
      <dgm:t>
        <a:bodyPr/>
        <a:lstStyle/>
        <a:p>
          <a:endParaRPr lang="en-US"/>
        </a:p>
      </dgm:t>
    </dgm:pt>
    <dgm:pt modelId="{CBEF8C04-9794-4C2D-9134-42B7C6B12B82}" type="sibTrans" cxnId="{4E629CAF-6701-4BE0-AE67-5B4E754C770B}">
      <dgm:prSet/>
      <dgm:spPr/>
      <dgm:t>
        <a:bodyPr/>
        <a:lstStyle/>
        <a:p>
          <a:endParaRPr lang="en-US"/>
        </a:p>
      </dgm:t>
    </dgm:pt>
    <dgm:pt modelId="{E50C4D3F-F806-43C6-B180-408B41CC4AEE}">
      <dgm:prSet/>
      <dgm:spPr/>
      <dgm:t>
        <a:bodyPr/>
        <a:lstStyle/>
        <a:p>
          <a:r>
            <a:rPr lang="en-US" b="1" dirty="0"/>
            <a:t>3. Person against self</a:t>
          </a:r>
          <a:endParaRPr lang="en-US" dirty="0"/>
        </a:p>
      </dgm:t>
    </dgm:pt>
    <dgm:pt modelId="{4FAEC4B4-157B-4094-835B-C2BD0E27581F}" type="parTrans" cxnId="{89D3E0DA-3730-4DC0-B8F7-DDA08E7F2FA2}">
      <dgm:prSet/>
      <dgm:spPr/>
      <dgm:t>
        <a:bodyPr/>
        <a:lstStyle/>
        <a:p>
          <a:endParaRPr lang="en-US"/>
        </a:p>
      </dgm:t>
    </dgm:pt>
    <dgm:pt modelId="{38AE97AA-D79C-4AA9-B34E-EE7AFCEF5DCE}" type="sibTrans" cxnId="{89D3E0DA-3730-4DC0-B8F7-DDA08E7F2FA2}">
      <dgm:prSet/>
      <dgm:spPr/>
      <dgm:t>
        <a:bodyPr/>
        <a:lstStyle/>
        <a:p>
          <a:endParaRPr lang="en-US"/>
        </a:p>
      </dgm:t>
    </dgm:pt>
    <dgm:pt modelId="{01D884CA-55F2-4F94-B917-75BEF3288C94}">
      <dgm:prSet/>
      <dgm:spPr/>
      <dgm:t>
        <a:bodyPr/>
        <a:lstStyle/>
        <a:p>
          <a:r>
            <a:rPr lang="en-US" b="1" dirty="0"/>
            <a:t>4. Person against society</a:t>
          </a:r>
          <a:r>
            <a:rPr lang="en-US" dirty="0"/>
            <a:t> </a:t>
          </a:r>
        </a:p>
      </dgm:t>
    </dgm:pt>
    <dgm:pt modelId="{24A4516F-8AC7-4FE0-A078-38B3467BCACB}" type="parTrans" cxnId="{A14F70C1-D4FD-4126-A1A3-7478309B132A}">
      <dgm:prSet/>
      <dgm:spPr/>
      <dgm:t>
        <a:bodyPr/>
        <a:lstStyle/>
        <a:p>
          <a:endParaRPr lang="en-US"/>
        </a:p>
      </dgm:t>
    </dgm:pt>
    <dgm:pt modelId="{6D8785D4-E7F6-4040-903C-74931D040D70}" type="sibTrans" cxnId="{A14F70C1-D4FD-4126-A1A3-7478309B132A}">
      <dgm:prSet/>
      <dgm:spPr/>
      <dgm:t>
        <a:bodyPr/>
        <a:lstStyle/>
        <a:p>
          <a:endParaRPr lang="en-US"/>
        </a:p>
      </dgm:t>
    </dgm:pt>
    <dgm:pt modelId="{FB295562-829E-4BCD-B9C1-B851A3491BAF}">
      <dgm:prSet/>
      <dgm:spPr/>
      <dgm:t>
        <a:bodyPr/>
        <a:lstStyle/>
        <a:p>
          <a:r>
            <a:rPr lang="en-US" b="1"/>
            <a:t>5. Person against the supernatural</a:t>
          </a:r>
          <a:endParaRPr lang="en-US"/>
        </a:p>
      </dgm:t>
    </dgm:pt>
    <dgm:pt modelId="{FBCB22E9-C25D-4D58-A225-FFD41CE737A6}" type="parTrans" cxnId="{05458340-745D-4E76-8111-70772C5E26F7}">
      <dgm:prSet/>
      <dgm:spPr/>
      <dgm:t>
        <a:bodyPr/>
        <a:lstStyle/>
        <a:p>
          <a:endParaRPr lang="en-US"/>
        </a:p>
      </dgm:t>
    </dgm:pt>
    <dgm:pt modelId="{629AB545-9CBD-46BD-A65E-37979A1F2472}" type="sibTrans" cxnId="{05458340-745D-4E76-8111-70772C5E26F7}">
      <dgm:prSet/>
      <dgm:spPr/>
      <dgm:t>
        <a:bodyPr/>
        <a:lstStyle/>
        <a:p>
          <a:endParaRPr lang="en-US"/>
        </a:p>
      </dgm:t>
    </dgm:pt>
    <dgm:pt modelId="{7162B9DC-C2E9-457B-8F24-E5A698DEB985}">
      <dgm:prSet/>
      <dgm:spPr/>
      <dgm:t>
        <a:bodyPr/>
        <a:lstStyle/>
        <a:p>
          <a:r>
            <a:rPr lang="en-US" b="1"/>
            <a:t>6. Person against technology</a:t>
          </a:r>
          <a:endParaRPr lang="en-US"/>
        </a:p>
      </dgm:t>
    </dgm:pt>
    <dgm:pt modelId="{348C8503-33BA-4AD3-AD05-BDBA79F021A7}" type="parTrans" cxnId="{9DB10667-71C3-4BBA-8249-2EB25BCF102C}">
      <dgm:prSet/>
      <dgm:spPr/>
      <dgm:t>
        <a:bodyPr/>
        <a:lstStyle/>
        <a:p>
          <a:endParaRPr lang="en-US"/>
        </a:p>
      </dgm:t>
    </dgm:pt>
    <dgm:pt modelId="{82C3CB4D-79C4-45E2-B45B-689B0A09EB42}" type="sibTrans" cxnId="{9DB10667-71C3-4BBA-8249-2EB25BCF102C}">
      <dgm:prSet/>
      <dgm:spPr/>
      <dgm:t>
        <a:bodyPr/>
        <a:lstStyle/>
        <a:p>
          <a:endParaRPr lang="en-US"/>
        </a:p>
      </dgm:t>
    </dgm:pt>
    <dgm:pt modelId="{98E6BD27-6E23-8347-8F63-805A36878C50}" type="pres">
      <dgm:prSet presAssocID="{DB9DD1C9-7A09-4A21-8EFA-464D72ED301E}" presName="vert0" presStyleCnt="0">
        <dgm:presLayoutVars>
          <dgm:dir/>
          <dgm:animOne val="branch"/>
          <dgm:animLvl val="lvl"/>
        </dgm:presLayoutVars>
      </dgm:prSet>
      <dgm:spPr/>
    </dgm:pt>
    <dgm:pt modelId="{C6FDC09A-7916-CA4C-9531-2BA5B0B82B13}" type="pres">
      <dgm:prSet presAssocID="{9038D041-1CE4-4785-B039-C9DE3617280D}" presName="thickLine" presStyleLbl="alignNode1" presStyleIdx="0" presStyleCnt="6"/>
      <dgm:spPr/>
    </dgm:pt>
    <dgm:pt modelId="{CC54D45B-7636-E143-8690-3F29678C8609}" type="pres">
      <dgm:prSet presAssocID="{9038D041-1CE4-4785-B039-C9DE3617280D}" presName="horz1" presStyleCnt="0"/>
      <dgm:spPr/>
    </dgm:pt>
    <dgm:pt modelId="{2E76E824-8A95-FF4B-A2FD-6BB84ED8B2F5}" type="pres">
      <dgm:prSet presAssocID="{9038D041-1CE4-4785-B039-C9DE3617280D}" presName="tx1" presStyleLbl="revTx" presStyleIdx="0" presStyleCnt="6"/>
      <dgm:spPr/>
    </dgm:pt>
    <dgm:pt modelId="{C9DFCDDF-5844-6542-8693-71CF99D8B51B}" type="pres">
      <dgm:prSet presAssocID="{9038D041-1CE4-4785-B039-C9DE3617280D}" presName="vert1" presStyleCnt="0"/>
      <dgm:spPr/>
    </dgm:pt>
    <dgm:pt modelId="{1F4089E7-F1D3-3048-A6CE-1FB13DCC197B}" type="pres">
      <dgm:prSet presAssocID="{E34B2E29-17AD-4332-A9DB-80B30F019F04}" presName="thickLine" presStyleLbl="alignNode1" presStyleIdx="1" presStyleCnt="6"/>
      <dgm:spPr/>
    </dgm:pt>
    <dgm:pt modelId="{0C8B9732-2D89-4B42-92E9-2E94F8B90DD2}" type="pres">
      <dgm:prSet presAssocID="{E34B2E29-17AD-4332-A9DB-80B30F019F04}" presName="horz1" presStyleCnt="0"/>
      <dgm:spPr/>
    </dgm:pt>
    <dgm:pt modelId="{69C6C586-870F-FA40-8EE3-3E479FB3F407}" type="pres">
      <dgm:prSet presAssocID="{E34B2E29-17AD-4332-A9DB-80B30F019F04}" presName="tx1" presStyleLbl="revTx" presStyleIdx="1" presStyleCnt="6"/>
      <dgm:spPr/>
    </dgm:pt>
    <dgm:pt modelId="{DF6748CF-FD7E-8C4B-8A05-5D62659F559F}" type="pres">
      <dgm:prSet presAssocID="{E34B2E29-17AD-4332-A9DB-80B30F019F04}" presName="vert1" presStyleCnt="0"/>
      <dgm:spPr/>
    </dgm:pt>
    <dgm:pt modelId="{BC5FB85D-33F2-D241-8ED3-B9A96FEED997}" type="pres">
      <dgm:prSet presAssocID="{E50C4D3F-F806-43C6-B180-408B41CC4AEE}" presName="thickLine" presStyleLbl="alignNode1" presStyleIdx="2" presStyleCnt="6"/>
      <dgm:spPr/>
    </dgm:pt>
    <dgm:pt modelId="{12751C40-CA5B-424B-AAD7-656F4F828083}" type="pres">
      <dgm:prSet presAssocID="{E50C4D3F-F806-43C6-B180-408B41CC4AEE}" presName="horz1" presStyleCnt="0"/>
      <dgm:spPr/>
    </dgm:pt>
    <dgm:pt modelId="{71E42C1B-68EA-894E-9A5E-EFA17E2A0C50}" type="pres">
      <dgm:prSet presAssocID="{E50C4D3F-F806-43C6-B180-408B41CC4AEE}" presName="tx1" presStyleLbl="revTx" presStyleIdx="2" presStyleCnt="6"/>
      <dgm:spPr/>
    </dgm:pt>
    <dgm:pt modelId="{A0D01E96-CF1F-464C-B7C3-76BC66367D9B}" type="pres">
      <dgm:prSet presAssocID="{E50C4D3F-F806-43C6-B180-408B41CC4AEE}" presName="vert1" presStyleCnt="0"/>
      <dgm:spPr/>
    </dgm:pt>
    <dgm:pt modelId="{30750765-C8DA-5044-9B3D-0FE22C710798}" type="pres">
      <dgm:prSet presAssocID="{01D884CA-55F2-4F94-B917-75BEF3288C94}" presName="thickLine" presStyleLbl="alignNode1" presStyleIdx="3" presStyleCnt="6"/>
      <dgm:spPr/>
    </dgm:pt>
    <dgm:pt modelId="{14635002-AF84-5646-855E-365DD40A28D5}" type="pres">
      <dgm:prSet presAssocID="{01D884CA-55F2-4F94-B917-75BEF3288C94}" presName="horz1" presStyleCnt="0"/>
      <dgm:spPr/>
    </dgm:pt>
    <dgm:pt modelId="{2B5798F2-63C9-6648-A2F7-D4DB47F80269}" type="pres">
      <dgm:prSet presAssocID="{01D884CA-55F2-4F94-B917-75BEF3288C94}" presName="tx1" presStyleLbl="revTx" presStyleIdx="3" presStyleCnt="6"/>
      <dgm:spPr/>
    </dgm:pt>
    <dgm:pt modelId="{BC3B4228-F447-DD49-8C40-A215B8F3FCDE}" type="pres">
      <dgm:prSet presAssocID="{01D884CA-55F2-4F94-B917-75BEF3288C94}" presName="vert1" presStyleCnt="0"/>
      <dgm:spPr/>
    </dgm:pt>
    <dgm:pt modelId="{F3CF290C-215D-BA40-BC11-0E714DD19EE2}" type="pres">
      <dgm:prSet presAssocID="{FB295562-829E-4BCD-B9C1-B851A3491BAF}" presName="thickLine" presStyleLbl="alignNode1" presStyleIdx="4" presStyleCnt="6"/>
      <dgm:spPr/>
    </dgm:pt>
    <dgm:pt modelId="{CF33D826-48B6-9348-981B-1E0155D4C8BB}" type="pres">
      <dgm:prSet presAssocID="{FB295562-829E-4BCD-B9C1-B851A3491BAF}" presName="horz1" presStyleCnt="0"/>
      <dgm:spPr/>
    </dgm:pt>
    <dgm:pt modelId="{20E3C6B1-6B3F-ED4B-B34A-1D3616A1196D}" type="pres">
      <dgm:prSet presAssocID="{FB295562-829E-4BCD-B9C1-B851A3491BAF}" presName="tx1" presStyleLbl="revTx" presStyleIdx="4" presStyleCnt="6"/>
      <dgm:spPr/>
    </dgm:pt>
    <dgm:pt modelId="{66ECABC8-8039-134A-99BE-1EC79F34AC0E}" type="pres">
      <dgm:prSet presAssocID="{FB295562-829E-4BCD-B9C1-B851A3491BAF}" presName="vert1" presStyleCnt="0"/>
      <dgm:spPr/>
    </dgm:pt>
    <dgm:pt modelId="{09B9F6A2-08DE-6E4E-B014-09B2939523A0}" type="pres">
      <dgm:prSet presAssocID="{7162B9DC-C2E9-457B-8F24-E5A698DEB985}" presName="thickLine" presStyleLbl="alignNode1" presStyleIdx="5" presStyleCnt="6"/>
      <dgm:spPr/>
    </dgm:pt>
    <dgm:pt modelId="{6A088D41-FFDF-D941-A4E8-092CF09F8C3D}" type="pres">
      <dgm:prSet presAssocID="{7162B9DC-C2E9-457B-8F24-E5A698DEB985}" presName="horz1" presStyleCnt="0"/>
      <dgm:spPr/>
    </dgm:pt>
    <dgm:pt modelId="{02855460-D45F-FC40-B04A-1BD0F2163676}" type="pres">
      <dgm:prSet presAssocID="{7162B9DC-C2E9-457B-8F24-E5A698DEB985}" presName="tx1" presStyleLbl="revTx" presStyleIdx="5" presStyleCnt="6"/>
      <dgm:spPr/>
    </dgm:pt>
    <dgm:pt modelId="{DD6F7A32-016B-2D48-915F-44B6132B9740}" type="pres">
      <dgm:prSet presAssocID="{7162B9DC-C2E9-457B-8F24-E5A698DEB985}" presName="vert1" presStyleCnt="0"/>
      <dgm:spPr/>
    </dgm:pt>
  </dgm:ptLst>
  <dgm:cxnLst>
    <dgm:cxn modelId="{B6E74B26-23DD-6A43-981B-99CFFBBE31E3}" type="presOf" srcId="{E34B2E29-17AD-4332-A9DB-80B30F019F04}" destId="{69C6C586-870F-FA40-8EE3-3E479FB3F407}" srcOrd="0" destOrd="0" presId="urn:microsoft.com/office/officeart/2008/layout/LinedList"/>
    <dgm:cxn modelId="{4855FE3F-208A-8D42-89BB-B9A18E535AAA}" type="presOf" srcId="{9038D041-1CE4-4785-B039-C9DE3617280D}" destId="{2E76E824-8A95-FF4B-A2FD-6BB84ED8B2F5}" srcOrd="0" destOrd="0" presId="urn:microsoft.com/office/officeart/2008/layout/LinedList"/>
    <dgm:cxn modelId="{05458340-745D-4E76-8111-70772C5E26F7}" srcId="{DB9DD1C9-7A09-4A21-8EFA-464D72ED301E}" destId="{FB295562-829E-4BCD-B9C1-B851A3491BAF}" srcOrd="4" destOrd="0" parTransId="{FBCB22E9-C25D-4D58-A225-FFD41CE737A6}" sibTransId="{629AB545-9CBD-46BD-A65E-37979A1F2472}"/>
    <dgm:cxn modelId="{6544D847-6BD0-A94F-87A0-3E8F95968742}" type="presOf" srcId="{FB295562-829E-4BCD-B9C1-B851A3491BAF}" destId="{20E3C6B1-6B3F-ED4B-B34A-1D3616A1196D}" srcOrd="0" destOrd="0" presId="urn:microsoft.com/office/officeart/2008/layout/LinedList"/>
    <dgm:cxn modelId="{CC545F4F-6085-BB41-B21B-F4A3F9C9B636}" type="presOf" srcId="{DB9DD1C9-7A09-4A21-8EFA-464D72ED301E}" destId="{98E6BD27-6E23-8347-8F63-805A36878C50}" srcOrd="0" destOrd="0" presId="urn:microsoft.com/office/officeart/2008/layout/LinedList"/>
    <dgm:cxn modelId="{8513E35D-C543-431D-957D-7D1ED139A77E}" srcId="{DB9DD1C9-7A09-4A21-8EFA-464D72ED301E}" destId="{9038D041-1CE4-4785-B039-C9DE3617280D}" srcOrd="0" destOrd="0" parTransId="{34551014-557D-4BA7-81D9-A8E798A8A4C6}" sibTransId="{AE0FB29C-60FE-4C1F-ABE9-5D372A8CAEE3}"/>
    <dgm:cxn modelId="{9DB10667-71C3-4BBA-8249-2EB25BCF102C}" srcId="{DB9DD1C9-7A09-4A21-8EFA-464D72ED301E}" destId="{7162B9DC-C2E9-457B-8F24-E5A698DEB985}" srcOrd="5" destOrd="0" parTransId="{348C8503-33BA-4AD3-AD05-BDBA79F021A7}" sibTransId="{82C3CB4D-79C4-45E2-B45B-689B0A09EB42}"/>
    <dgm:cxn modelId="{C90FD9AB-D12A-2942-96B5-170B967A7FA0}" type="presOf" srcId="{01D884CA-55F2-4F94-B917-75BEF3288C94}" destId="{2B5798F2-63C9-6648-A2F7-D4DB47F80269}" srcOrd="0" destOrd="0" presId="urn:microsoft.com/office/officeart/2008/layout/LinedList"/>
    <dgm:cxn modelId="{4E629CAF-6701-4BE0-AE67-5B4E754C770B}" srcId="{DB9DD1C9-7A09-4A21-8EFA-464D72ED301E}" destId="{E34B2E29-17AD-4332-A9DB-80B30F019F04}" srcOrd="1" destOrd="0" parTransId="{0ED97905-32E6-4D27-8B6F-609EEE81E5BB}" sibTransId="{CBEF8C04-9794-4C2D-9134-42B7C6B12B82}"/>
    <dgm:cxn modelId="{244876B5-6A88-614C-9C6B-2E2C52E8241A}" type="presOf" srcId="{E50C4D3F-F806-43C6-B180-408B41CC4AEE}" destId="{71E42C1B-68EA-894E-9A5E-EFA17E2A0C50}" srcOrd="0" destOrd="0" presId="urn:microsoft.com/office/officeart/2008/layout/LinedList"/>
    <dgm:cxn modelId="{2BF87FC0-7A92-E845-B587-3DFE7BDA3038}" type="presOf" srcId="{7162B9DC-C2E9-457B-8F24-E5A698DEB985}" destId="{02855460-D45F-FC40-B04A-1BD0F2163676}" srcOrd="0" destOrd="0" presId="urn:microsoft.com/office/officeart/2008/layout/LinedList"/>
    <dgm:cxn modelId="{A14F70C1-D4FD-4126-A1A3-7478309B132A}" srcId="{DB9DD1C9-7A09-4A21-8EFA-464D72ED301E}" destId="{01D884CA-55F2-4F94-B917-75BEF3288C94}" srcOrd="3" destOrd="0" parTransId="{24A4516F-8AC7-4FE0-A078-38B3467BCACB}" sibTransId="{6D8785D4-E7F6-4040-903C-74931D040D70}"/>
    <dgm:cxn modelId="{89D3E0DA-3730-4DC0-B8F7-DDA08E7F2FA2}" srcId="{DB9DD1C9-7A09-4A21-8EFA-464D72ED301E}" destId="{E50C4D3F-F806-43C6-B180-408B41CC4AEE}" srcOrd="2" destOrd="0" parTransId="{4FAEC4B4-157B-4094-835B-C2BD0E27581F}" sibTransId="{38AE97AA-D79C-4AA9-B34E-EE7AFCEF5DCE}"/>
    <dgm:cxn modelId="{0CD745F5-2CFE-274E-80A5-E152D6BA0FB6}" type="presParOf" srcId="{98E6BD27-6E23-8347-8F63-805A36878C50}" destId="{C6FDC09A-7916-CA4C-9531-2BA5B0B82B13}" srcOrd="0" destOrd="0" presId="urn:microsoft.com/office/officeart/2008/layout/LinedList"/>
    <dgm:cxn modelId="{68860ED3-8802-DF4B-9803-D6FDAE36A8E9}" type="presParOf" srcId="{98E6BD27-6E23-8347-8F63-805A36878C50}" destId="{CC54D45B-7636-E143-8690-3F29678C8609}" srcOrd="1" destOrd="0" presId="urn:microsoft.com/office/officeart/2008/layout/LinedList"/>
    <dgm:cxn modelId="{D4C76C54-9FB7-654E-8AEC-6BF6CB3DA32F}" type="presParOf" srcId="{CC54D45B-7636-E143-8690-3F29678C8609}" destId="{2E76E824-8A95-FF4B-A2FD-6BB84ED8B2F5}" srcOrd="0" destOrd="0" presId="urn:microsoft.com/office/officeart/2008/layout/LinedList"/>
    <dgm:cxn modelId="{B4C5EAD5-4626-AA42-B0F5-55315622363E}" type="presParOf" srcId="{CC54D45B-7636-E143-8690-3F29678C8609}" destId="{C9DFCDDF-5844-6542-8693-71CF99D8B51B}" srcOrd="1" destOrd="0" presId="urn:microsoft.com/office/officeart/2008/layout/LinedList"/>
    <dgm:cxn modelId="{E23EDEB1-6E8D-BE40-9EA1-B22587EE734A}" type="presParOf" srcId="{98E6BD27-6E23-8347-8F63-805A36878C50}" destId="{1F4089E7-F1D3-3048-A6CE-1FB13DCC197B}" srcOrd="2" destOrd="0" presId="urn:microsoft.com/office/officeart/2008/layout/LinedList"/>
    <dgm:cxn modelId="{A0B545FF-964B-E54E-8B90-77DF77DA583C}" type="presParOf" srcId="{98E6BD27-6E23-8347-8F63-805A36878C50}" destId="{0C8B9732-2D89-4B42-92E9-2E94F8B90DD2}" srcOrd="3" destOrd="0" presId="urn:microsoft.com/office/officeart/2008/layout/LinedList"/>
    <dgm:cxn modelId="{D09A1EF2-1A84-484B-8F24-D750E6D179EF}" type="presParOf" srcId="{0C8B9732-2D89-4B42-92E9-2E94F8B90DD2}" destId="{69C6C586-870F-FA40-8EE3-3E479FB3F407}" srcOrd="0" destOrd="0" presId="urn:microsoft.com/office/officeart/2008/layout/LinedList"/>
    <dgm:cxn modelId="{A46C286D-FC08-2644-8FE6-92D83BF583D8}" type="presParOf" srcId="{0C8B9732-2D89-4B42-92E9-2E94F8B90DD2}" destId="{DF6748CF-FD7E-8C4B-8A05-5D62659F559F}" srcOrd="1" destOrd="0" presId="urn:microsoft.com/office/officeart/2008/layout/LinedList"/>
    <dgm:cxn modelId="{58B3E549-2810-BA40-B1D4-D06D04CBFA5D}" type="presParOf" srcId="{98E6BD27-6E23-8347-8F63-805A36878C50}" destId="{BC5FB85D-33F2-D241-8ED3-B9A96FEED997}" srcOrd="4" destOrd="0" presId="urn:microsoft.com/office/officeart/2008/layout/LinedList"/>
    <dgm:cxn modelId="{FBC8C438-2010-C642-B233-1C886DAC6CFC}" type="presParOf" srcId="{98E6BD27-6E23-8347-8F63-805A36878C50}" destId="{12751C40-CA5B-424B-AAD7-656F4F828083}" srcOrd="5" destOrd="0" presId="urn:microsoft.com/office/officeart/2008/layout/LinedList"/>
    <dgm:cxn modelId="{2B180DDE-CE14-3349-B75D-DBE9C0F978A9}" type="presParOf" srcId="{12751C40-CA5B-424B-AAD7-656F4F828083}" destId="{71E42C1B-68EA-894E-9A5E-EFA17E2A0C50}" srcOrd="0" destOrd="0" presId="urn:microsoft.com/office/officeart/2008/layout/LinedList"/>
    <dgm:cxn modelId="{AC78AF06-CFB8-9642-8867-A287E89BDA35}" type="presParOf" srcId="{12751C40-CA5B-424B-AAD7-656F4F828083}" destId="{A0D01E96-CF1F-464C-B7C3-76BC66367D9B}" srcOrd="1" destOrd="0" presId="urn:microsoft.com/office/officeart/2008/layout/LinedList"/>
    <dgm:cxn modelId="{652A8C4A-F372-AE40-86A5-4E93AAAEB006}" type="presParOf" srcId="{98E6BD27-6E23-8347-8F63-805A36878C50}" destId="{30750765-C8DA-5044-9B3D-0FE22C710798}" srcOrd="6" destOrd="0" presId="urn:microsoft.com/office/officeart/2008/layout/LinedList"/>
    <dgm:cxn modelId="{1896DA83-AD0B-C447-972C-A4769B4047F3}" type="presParOf" srcId="{98E6BD27-6E23-8347-8F63-805A36878C50}" destId="{14635002-AF84-5646-855E-365DD40A28D5}" srcOrd="7" destOrd="0" presId="urn:microsoft.com/office/officeart/2008/layout/LinedList"/>
    <dgm:cxn modelId="{E7D972ED-5160-B14A-B46C-56D700B7E19F}" type="presParOf" srcId="{14635002-AF84-5646-855E-365DD40A28D5}" destId="{2B5798F2-63C9-6648-A2F7-D4DB47F80269}" srcOrd="0" destOrd="0" presId="urn:microsoft.com/office/officeart/2008/layout/LinedList"/>
    <dgm:cxn modelId="{6D837F3D-52A0-BC4E-BB4D-1DE2B9C59206}" type="presParOf" srcId="{14635002-AF84-5646-855E-365DD40A28D5}" destId="{BC3B4228-F447-DD49-8C40-A215B8F3FCDE}" srcOrd="1" destOrd="0" presId="urn:microsoft.com/office/officeart/2008/layout/LinedList"/>
    <dgm:cxn modelId="{36AEE878-9219-1E46-8B1A-0FFFC77A9D9E}" type="presParOf" srcId="{98E6BD27-6E23-8347-8F63-805A36878C50}" destId="{F3CF290C-215D-BA40-BC11-0E714DD19EE2}" srcOrd="8" destOrd="0" presId="urn:microsoft.com/office/officeart/2008/layout/LinedList"/>
    <dgm:cxn modelId="{135E2757-8DFB-974B-B7DB-6FC2F94BAD9C}" type="presParOf" srcId="{98E6BD27-6E23-8347-8F63-805A36878C50}" destId="{CF33D826-48B6-9348-981B-1E0155D4C8BB}" srcOrd="9" destOrd="0" presId="urn:microsoft.com/office/officeart/2008/layout/LinedList"/>
    <dgm:cxn modelId="{04C620C1-F51A-FF4A-8EED-A3A0585674A3}" type="presParOf" srcId="{CF33D826-48B6-9348-981B-1E0155D4C8BB}" destId="{20E3C6B1-6B3F-ED4B-B34A-1D3616A1196D}" srcOrd="0" destOrd="0" presId="urn:microsoft.com/office/officeart/2008/layout/LinedList"/>
    <dgm:cxn modelId="{773DAD84-9F0E-764B-8CB6-8E16B07D02CE}" type="presParOf" srcId="{CF33D826-48B6-9348-981B-1E0155D4C8BB}" destId="{66ECABC8-8039-134A-99BE-1EC79F34AC0E}" srcOrd="1" destOrd="0" presId="urn:microsoft.com/office/officeart/2008/layout/LinedList"/>
    <dgm:cxn modelId="{81149FEB-05E4-F344-8546-7BF72825C7C1}" type="presParOf" srcId="{98E6BD27-6E23-8347-8F63-805A36878C50}" destId="{09B9F6A2-08DE-6E4E-B014-09B2939523A0}" srcOrd="10" destOrd="0" presId="urn:microsoft.com/office/officeart/2008/layout/LinedList"/>
    <dgm:cxn modelId="{49E37178-CDE9-4641-B090-7050BDE8C350}" type="presParOf" srcId="{98E6BD27-6E23-8347-8F63-805A36878C50}" destId="{6A088D41-FFDF-D941-A4E8-092CF09F8C3D}" srcOrd="11" destOrd="0" presId="urn:microsoft.com/office/officeart/2008/layout/LinedList"/>
    <dgm:cxn modelId="{008875B9-96A1-3C4B-AB5A-6E6707D1B402}" type="presParOf" srcId="{6A088D41-FFDF-D941-A4E8-092CF09F8C3D}" destId="{02855460-D45F-FC40-B04A-1BD0F2163676}" srcOrd="0" destOrd="0" presId="urn:microsoft.com/office/officeart/2008/layout/LinedList"/>
    <dgm:cxn modelId="{0DE5066D-BC28-D240-8FC7-5F96B30CE390}" type="presParOf" srcId="{6A088D41-FFDF-D941-A4E8-092CF09F8C3D}" destId="{DD6F7A32-016B-2D48-915F-44B6132B974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5BA9EB8-0A8D-4836-BB9B-9CD4C54AC177}"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8F657341-4909-428A-9561-D152525657DD}">
      <dgm:prSet/>
      <dgm:spPr/>
      <dgm:t>
        <a:bodyPr/>
        <a:lstStyle/>
        <a:p>
          <a:r>
            <a:rPr lang="en-AU" b="0" i="0"/>
            <a:t>Young boy</a:t>
          </a:r>
          <a:endParaRPr lang="en-US"/>
        </a:p>
      </dgm:t>
    </dgm:pt>
    <dgm:pt modelId="{B3221C15-3C96-4826-A611-9FAE61451194}" type="parTrans" cxnId="{A7807593-DED6-4CBB-A4D6-292AB9BACE3E}">
      <dgm:prSet/>
      <dgm:spPr/>
      <dgm:t>
        <a:bodyPr/>
        <a:lstStyle/>
        <a:p>
          <a:endParaRPr lang="en-US"/>
        </a:p>
      </dgm:t>
    </dgm:pt>
    <dgm:pt modelId="{805E8EF2-7F45-4456-B773-EA24148EF4E6}" type="sibTrans" cxnId="{A7807593-DED6-4CBB-A4D6-292AB9BACE3E}">
      <dgm:prSet/>
      <dgm:spPr/>
      <dgm:t>
        <a:bodyPr/>
        <a:lstStyle/>
        <a:p>
          <a:endParaRPr lang="en-US"/>
        </a:p>
      </dgm:t>
    </dgm:pt>
    <dgm:pt modelId="{283CE502-BB38-4DDE-A982-B83C11CDF48D}">
      <dgm:prSet/>
      <dgm:spPr/>
      <dgm:t>
        <a:bodyPr/>
        <a:lstStyle/>
        <a:p>
          <a:r>
            <a:rPr lang="en-AU" b="0" i="0"/>
            <a:t>Name is Badhi</a:t>
          </a:r>
          <a:endParaRPr lang="en-US"/>
        </a:p>
      </dgm:t>
    </dgm:pt>
    <dgm:pt modelId="{4715A47C-533E-4BE0-8A39-32F739CBBF8D}" type="parTrans" cxnId="{1C9700E1-A772-49FC-9D62-54308AEED070}">
      <dgm:prSet/>
      <dgm:spPr/>
      <dgm:t>
        <a:bodyPr/>
        <a:lstStyle/>
        <a:p>
          <a:endParaRPr lang="en-US"/>
        </a:p>
      </dgm:t>
    </dgm:pt>
    <dgm:pt modelId="{80879FED-A512-4B3A-9002-EE566FBDD891}" type="sibTrans" cxnId="{1C9700E1-A772-49FC-9D62-54308AEED070}">
      <dgm:prSet/>
      <dgm:spPr/>
      <dgm:t>
        <a:bodyPr/>
        <a:lstStyle/>
        <a:p>
          <a:endParaRPr lang="en-US"/>
        </a:p>
      </dgm:t>
    </dgm:pt>
    <dgm:pt modelId="{19635EEE-963A-415D-9840-34C80A9C3700}">
      <dgm:prSet/>
      <dgm:spPr/>
      <dgm:t>
        <a:bodyPr/>
        <a:lstStyle/>
        <a:p>
          <a:r>
            <a:rPr lang="en-AU" b="0" i="0"/>
            <a:t>Kids tease him and call him baddy</a:t>
          </a:r>
          <a:endParaRPr lang="en-US"/>
        </a:p>
      </dgm:t>
    </dgm:pt>
    <dgm:pt modelId="{8F4B2281-8FF3-4D02-9F93-50E6F56D771D}" type="parTrans" cxnId="{189DD36F-AF6F-48AC-9748-7A62173548BA}">
      <dgm:prSet/>
      <dgm:spPr/>
      <dgm:t>
        <a:bodyPr/>
        <a:lstStyle/>
        <a:p>
          <a:endParaRPr lang="en-US"/>
        </a:p>
      </dgm:t>
    </dgm:pt>
    <dgm:pt modelId="{BB86A9D2-EF27-4C1E-B131-0267DAFCDC78}" type="sibTrans" cxnId="{189DD36F-AF6F-48AC-9748-7A62173548BA}">
      <dgm:prSet/>
      <dgm:spPr/>
      <dgm:t>
        <a:bodyPr/>
        <a:lstStyle/>
        <a:p>
          <a:endParaRPr lang="en-US"/>
        </a:p>
      </dgm:t>
    </dgm:pt>
    <dgm:pt modelId="{035022D6-7C85-4EFF-B93C-FE369D5F8743}">
      <dgm:prSet/>
      <dgm:spPr/>
      <dgm:t>
        <a:bodyPr/>
        <a:lstStyle/>
        <a:p>
          <a:r>
            <a:rPr lang="en-AU" b="0" i="0"/>
            <a:t>12</a:t>
          </a:r>
          <a:endParaRPr lang="en-US"/>
        </a:p>
      </dgm:t>
    </dgm:pt>
    <dgm:pt modelId="{3D18459F-38FC-4A67-9175-83EE0C28B06E}" type="parTrans" cxnId="{4773F72F-F79B-4CB7-BD44-67502B0A7E49}">
      <dgm:prSet/>
      <dgm:spPr/>
      <dgm:t>
        <a:bodyPr/>
        <a:lstStyle/>
        <a:p>
          <a:endParaRPr lang="en-US"/>
        </a:p>
      </dgm:t>
    </dgm:pt>
    <dgm:pt modelId="{F6DCA718-A251-4F55-84B6-B725FEAE2B78}" type="sibTrans" cxnId="{4773F72F-F79B-4CB7-BD44-67502B0A7E49}">
      <dgm:prSet/>
      <dgm:spPr/>
      <dgm:t>
        <a:bodyPr/>
        <a:lstStyle/>
        <a:p>
          <a:endParaRPr lang="en-US"/>
        </a:p>
      </dgm:t>
    </dgm:pt>
    <dgm:pt modelId="{BF7365BB-1E34-48E9-AE1B-764948E3A835}">
      <dgm:prSet/>
      <dgm:spPr/>
      <dgm:t>
        <a:bodyPr/>
        <a:lstStyle/>
        <a:p>
          <a:r>
            <a:rPr lang="en-AU" b="0" i="0" dirty="0"/>
            <a:t>Small / rough hair / dark deep set eyes / thin</a:t>
          </a:r>
          <a:endParaRPr lang="en-US" dirty="0"/>
        </a:p>
      </dgm:t>
    </dgm:pt>
    <dgm:pt modelId="{246E3513-50F0-426B-B220-36D1CACE4AF0}" type="parTrans" cxnId="{DE7E3E06-98B2-478C-BF37-57C6E79F09B5}">
      <dgm:prSet/>
      <dgm:spPr/>
      <dgm:t>
        <a:bodyPr/>
        <a:lstStyle/>
        <a:p>
          <a:endParaRPr lang="en-US"/>
        </a:p>
      </dgm:t>
    </dgm:pt>
    <dgm:pt modelId="{FF77F4E5-F201-4519-8925-155EFF82AA01}" type="sibTrans" cxnId="{DE7E3E06-98B2-478C-BF37-57C6E79F09B5}">
      <dgm:prSet/>
      <dgm:spPr/>
      <dgm:t>
        <a:bodyPr/>
        <a:lstStyle/>
        <a:p>
          <a:endParaRPr lang="en-US"/>
        </a:p>
      </dgm:t>
    </dgm:pt>
    <dgm:pt modelId="{ABA99987-AC14-4AB4-8589-BA997E6601BB}">
      <dgm:prSet/>
      <dgm:spPr/>
      <dgm:t>
        <a:bodyPr/>
        <a:lstStyle/>
        <a:p>
          <a:r>
            <a:rPr lang="en-AU" b="0" i="0"/>
            <a:t>Scars on his back</a:t>
          </a:r>
          <a:endParaRPr lang="en-US"/>
        </a:p>
      </dgm:t>
    </dgm:pt>
    <dgm:pt modelId="{EFAE4E41-8A04-443A-861C-E837C731FA70}" type="parTrans" cxnId="{96090DCA-B1E5-48DF-B0B8-503D8A407BEC}">
      <dgm:prSet/>
      <dgm:spPr/>
      <dgm:t>
        <a:bodyPr/>
        <a:lstStyle/>
        <a:p>
          <a:endParaRPr lang="en-US"/>
        </a:p>
      </dgm:t>
    </dgm:pt>
    <dgm:pt modelId="{A61001D2-9385-4056-8F14-C99705D50D39}" type="sibTrans" cxnId="{96090DCA-B1E5-48DF-B0B8-503D8A407BEC}">
      <dgm:prSet/>
      <dgm:spPr/>
      <dgm:t>
        <a:bodyPr/>
        <a:lstStyle/>
        <a:p>
          <a:endParaRPr lang="en-US"/>
        </a:p>
      </dgm:t>
    </dgm:pt>
    <dgm:pt modelId="{937429B6-2AA3-46A2-91EA-C464B3AAFB8B}">
      <dgm:prSet/>
      <dgm:spPr/>
      <dgm:t>
        <a:bodyPr/>
        <a:lstStyle/>
        <a:p>
          <a:r>
            <a:rPr lang="en-AU" b="0" i="0" dirty="0"/>
            <a:t>Always looks worried and scared as if something bad is about to happen</a:t>
          </a:r>
          <a:endParaRPr lang="en-US" dirty="0"/>
        </a:p>
      </dgm:t>
    </dgm:pt>
    <dgm:pt modelId="{AC26C87F-70FF-4687-9B39-FF2DCD86D8B2}" type="parTrans" cxnId="{FD9CCDD5-2DE0-454F-8992-EA1B42E6FE93}">
      <dgm:prSet/>
      <dgm:spPr/>
      <dgm:t>
        <a:bodyPr/>
        <a:lstStyle/>
        <a:p>
          <a:endParaRPr lang="en-US"/>
        </a:p>
      </dgm:t>
    </dgm:pt>
    <dgm:pt modelId="{4E351890-FDB8-4972-9090-F2639217D922}" type="sibTrans" cxnId="{FD9CCDD5-2DE0-454F-8992-EA1B42E6FE93}">
      <dgm:prSet/>
      <dgm:spPr/>
      <dgm:t>
        <a:bodyPr/>
        <a:lstStyle/>
        <a:p>
          <a:endParaRPr lang="en-US"/>
        </a:p>
      </dgm:t>
    </dgm:pt>
    <dgm:pt modelId="{BB03940B-562A-472F-8E8B-499276D258DF}">
      <dgm:prSet/>
      <dgm:spPr/>
      <dgm:t>
        <a:bodyPr/>
        <a:lstStyle/>
        <a:p>
          <a:r>
            <a:rPr lang="en-AU" b="0" i="0"/>
            <a:t>Shy</a:t>
          </a:r>
          <a:endParaRPr lang="en-US"/>
        </a:p>
      </dgm:t>
    </dgm:pt>
    <dgm:pt modelId="{E341DB46-60DF-4553-8790-3D57A66004A8}" type="parTrans" cxnId="{014DE4E0-9602-4153-8643-756A2EDFCFE7}">
      <dgm:prSet/>
      <dgm:spPr/>
      <dgm:t>
        <a:bodyPr/>
        <a:lstStyle/>
        <a:p>
          <a:endParaRPr lang="en-US"/>
        </a:p>
      </dgm:t>
    </dgm:pt>
    <dgm:pt modelId="{843CF060-98AE-46B0-BF2C-175959CD026B}" type="sibTrans" cxnId="{014DE4E0-9602-4153-8643-756A2EDFCFE7}">
      <dgm:prSet/>
      <dgm:spPr/>
      <dgm:t>
        <a:bodyPr/>
        <a:lstStyle/>
        <a:p>
          <a:endParaRPr lang="en-US"/>
        </a:p>
      </dgm:t>
    </dgm:pt>
    <dgm:pt modelId="{8C15CA01-1B1A-4B7B-93B4-201B72239CC9}">
      <dgm:prSet/>
      <dgm:spPr/>
      <dgm:t>
        <a:bodyPr/>
        <a:lstStyle/>
        <a:p>
          <a:r>
            <a:rPr lang="en-AU" b="0" i="0"/>
            <a:t>Doesn’t talk</a:t>
          </a:r>
          <a:endParaRPr lang="en-US"/>
        </a:p>
      </dgm:t>
    </dgm:pt>
    <dgm:pt modelId="{E62A4E04-46DA-448F-815C-5DAF2793B944}" type="parTrans" cxnId="{95ACBB58-3B5E-4898-8124-3F5875540C77}">
      <dgm:prSet/>
      <dgm:spPr/>
      <dgm:t>
        <a:bodyPr/>
        <a:lstStyle/>
        <a:p>
          <a:endParaRPr lang="en-US"/>
        </a:p>
      </dgm:t>
    </dgm:pt>
    <dgm:pt modelId="{6FFF4669-E276-48CB-8689-CF9D6F1AEBC9}" type="sibTrans" cxnId="{95ACBB58-3B5E-4898-8124-3F5875540C77}">
      <dgm:prSet/>
      <dgm:spPr/>
      <dgm:t>
        <a:bodyPr/>
        <a:lstStyle/>
        <a:p>
          <a:endParaRPr lang="en-US"/>
        </a:p>
      </dgm:t>
    </dgm:pt>
    <dgm:pt modelId="{B2EE6D5A-8096-4721-A178-08DF4483FA81}">
      <dgm:prSet/>
      <dgm:spPr/>
      <dgm:t>
        <a:bodyPr/>
        <a:lstStyle/>
        <a:p>
          <a:r>
            <a:rPr lang="en-AU" b="0" i="0"/>
            <a:t>Doesn't trust people in general</a:t>
          </a:r>
          <a:endParaRPr lang="en-US"/>
        </a:p>
      </dgm:t>
    </dgm:pt>
    <dgm:pt modelId="{8DB9552E-A5CD-455A-8C26-617C389A0BA7}" type="parTrans" cxnId="{2896D320-6C22-4C8F-95FE-B1CF70A514E9}">
      <dgm:prSet/>
      <dgm:spPr/>
      <dgm:t>
        <a:bodyPr/>
        <a:lstStyle/>
        <a:p>
          <a:endParaRPr lang="en-US"/>
        </a:p>
      </dgm:t>
    </dgm:pt>
    <dgm:pt modelId="{ADEA2C98-F359-43A6-AB6F-276F63536D78}" type="sibTrans" cxnId="{2896D320-6C22-4C8F-95FE-B1CF70A514E9}">
      <dgm:prSet/>
      <dgm:spPr/>
      <dgm:t>
        <a:bodyPr/>
        <a:lstStyle/>
        <a:p>
          <a:endParaRPr lang="en-US"/>
        </a:p>
      </dgm:t>
    </dgm:pt>
    <dgm:pt modelId="{444E2012-B3D6-43A6-9C5B-6AF5477837B6}">
      <dgm:prSet/>
      <dgm:spPr/>
      <dgm:t>
        <a:bodyPr/>
        <a:lstStyle/>
        <a:p>
          <a:r>
            <a:rPr lang="en-AU" b="0" i="0"/>
            <a:t>Never smiles</a:t>
          </a:r>
          <a:endParaRPr lang="en-US"/>
        </a:p>
      </dgm:t>
    </dgm:pt>
    <dgm:pt modelId="{06782C2E-7A5D-41A1-85FC-BCA28927933D}" type="parTrans" cxnId="{921A2CCC-C6F8-4B72-AF29-C7D5FC93F9CF}">
      <dgm:prSet/>
      <dgm:spPr/>
      <dgm:t>
        <a:bodyPr/>
        <a:lstStyle/>
        <a:p>
          <a:endParaRPr lang="en-US"/>
        </a:p>
      </dgm:t>
    </dgm:pt>
    <dgm:pt modelId="{854B21FC-AAC3-49DD-A922-04DA1057ED37}" type="sibTrans" cxnId="{921A2CCC-C6F8-4B72-AF29-C7D5FC93F9CF}">
      <dgm:prSet/>
      <dgm:spPr/>
      <dgm:t>
        <a:bodyPr/>
        <a:lstStyle/>
        <a:p>
          <a:endParaRPr lang="en-US"/>
        </a:p>
      </dgm:t>
    </dgm:pt>
    <dgm:pt modelId="{F5A5C5FC-C5BF-4569-814A-6FEAB8D18C4B}">
      <dgm:prSet/>
      <dgm:spPr/>
      <dgm:t>
        <a:bodyPr/>
        <a:lstStyle/>
        <a:p>
          <a:r>
            <a:rPr lang="en-AU" b="0" i="0"/>
            <a:t>Jumpy and on edge</a:t>
          </a:r>
          <a:endParaRPr lang="en-US"/>
        </a:p>
      </dgm:t>
    </dgm:pt>
    <dgm:pt modelId="{3EF8A48E-3560-4209-B87D-75447B21E6E1}" type="parTrans" cxnId="{0CB01E78-E16C-4EC6-BF3D-BB7BBB04181A}">
      <dgm:prSet/>
      <dgm:spPr/>
      <dgm:t>
        <a:bodyPr/>
        <a:lstStyle/>
        <a:p>
          <a:endParaRPr lang="en-US"/>
        </a:p>
      </dgm:t>
    </dgm:pt>
    <dgm:pt modelId="{4BEB286E-D513-41A9-8B64-E10A6389BFBD}" type="sibTrans" cxnId="{0CB01E78-E16C-4EC6-BF3D-BB7BBB04181A}">
      <dgm:prSet/>
      <dgm:spPr/>
      <dgm:t>
        <a:bodyPr/>
        <a:lstStyle/>
        <a:p>
          <a:endParaRPr lang="en-US"/>
        </a:p>
      </dgm:t>
    </dgm:pt>
    <dgm:pt modelId="{85412228-0931-43EF-A308-3FB2E1097827}">
      <dgm:prSet/>
      <dgm:spPr/>
      <dgm:t>
        <a:bodyPr/>
        <a:lstStyle/>
        <a:p>
          <a:r>
            <a:rPr lang="en-AU" b="0" i="0"/>
            <a:t>Afghanistan</a:t>
          </a:r>
          <a:endParaRPr lang="en-US"/>
        </a:p>
      </dgm:t>
    </dgm:pt>
    <dgm:pt modelId="{448510AA-505A-479D-B1C1-C7074FBFA70E}" type="parTrans" cxnId="{6BE92927-28C7-469C-844B-09BF5272F104}">
      <dgm:prSet/>
      <dgm:spPr/>
      <dgm:t>
        <a:bodyPr/>
        <a:lstStyle/>
        <a:p>
          <a:endParaRPr lang="en-US"/>
        </a:p>
      </dgm:t>
    </dgm:pt>
    <dgm:pt modelId="{C78E023D-448F-4FC2-9AF6-BFF394C22336}" type="sibTrans" cxnId="{6BE92927-28C7-469C-844B-09BF5272F104}">
      <dgm:prSet/>
      <dgm:spPr/>
      <dgm:t>
        <a:bodyPr/>
        <a:lstStyle/>
        <a:p>
          <a:endParaRPr lang="en-US"/>
        </a:p>
      </dgm:t>
    </dgm:pt>
    <dgm:pt modelId="{BCBD698D-D28B-4C17-AE11-9366C58437DC}">
      <dgm:prSet/>
      <dgm:spPr/>
      <dgm:t>
        <a:bodyPr/>
        <a:lstStyle/>
        <a:p>
          <a:r>
            <a:rPr lang="en-AU" b="0" i="0"/>
            <a:t>Parents dead</a:t>
          </a:r>
          <a:endParaRPr lang="en-US"/>
        </a:p>
      </dgm:t>
    </dgm:pt>
    <dgm:pt modelId="{DC19E027-289F-4F45-9EB3-6C903DF3569A}" type="parTrans" cxnId="{C1BE3A77-68B7-4029-BBE0-EBE471D75451}">
      <dgm:prSet/>
      <dgm:spPr/>
      <dgm:t>
        <a:bodyPr/>
        <a:lstStyle/>
        <a:p>
          <a:endParaRPr lang="en-US"/>
        </a:p>
      </dgm:t>
    </dgm:pt>
    <dgm:pt modelId="{C53A12EC-2191-4429-9A48-53464FDE4325}" type="sibTrans" cxnId="{C1BE3A77-68B7-4029-BBE0-EBE471D75451}">
      <dgm:prSet/>
      <dgm:spPr/>
      <dgm:t>
        <a:bodyPr/>
        <a:lstStyle/>
        <a:p>
          <a:endParaRPr lang="en-US"/>
        </a:p>
      </dgm:t>
    </dgm:pt>
    <dgm:pt modelId="{D864E309-5343-4AA9-ABED-1ABCDE930AE8}">
      <dgm:prSet/>
      <dgm:spPr/>
      <dgm:t>
        <a:bodyPr/>
        <a:lstStyle/>
        <a:p>
          <a:r>
            <a:rPr lang="en-AU" b="0" i="0"/>
            <a:t>Uncle survived bombings</a:t>
          </a:r>
          <a:endParaRPr lang="en-US"/>
        </a:p>
      </dgm:t>
    </dgm:pt>
    <dgm:pt modelId="{D156DB91-D572-4EFB-BD02-13AD4F3D52CB}" type="parTrans" cxnId="{2C62A3C6-81EA-4D1B-90EC-0B37DF33B57C}">
      <dgm:prSet/>
      <dgm:spPr/>
      <dgm:t>
        <a:bodyPr/>
        <a:lstStyle/>
        <a:p>
          <a:endParaRPr lang="en-US"/>
        </a:p>
      </dgm:t>
    </dgm:pt>
    <dgm:pt modelId="{4C8278B7-EB31-4FA9-912D-412A2430A234}" type="sibTrans" cxnId="{2C62A3C6-81EA-4D1B-90EC-0B37DF33B57C}">
      <dgm:prSet/>
      <dgm:spPr/>
      <dgm:t>
        <a:bodyPr/>
        <a:lstStyle/>
        <a:p>
          <a:endParaRPr lang="en-US"/>
        </a:p>
      </dgm:t>
    </dgm:pt>
    <dgm:pt modelId="{B0E5DE2A-9465-49D7-B5BD-AC85CA4E5CAF}">
      <dgm:prSet/>
      <dgm:spPr/>
      <dgm:t>
        <a:bodyPr/>
        <a:lstStyle/>
        <a:p>
          <a:r>
            <a:rPr lang="en-AU" b="0" i="0"/>
            <a:t>Brought to Australia</a:t>
          </a:r>
          <a:endParaRPr lang="en-US"/>
        </a:p>
      </dgm:t>
    </dgm:pt>
    <dgm:pt modelId="{00A71107-8316-4FF0-97D8-0389F256094F}" type="parTrans" cxnId="{FFBDE29D-A981-49FF-952C-F5956D4034B4}">
      <dgm:prSet/>
      <dgm:spPr/>
      <dgm:t>
        <a:bodyPr/>
        <a:lstStyle/>
        <a:p>
          <a:endParaRPr lang="en-US"/>
        </a:p>
      </dgm:t>
    </dgm:pt>
    <dgm:pt modelId="{4AFE0ECE-1874-4336-865C-05DE22BAAA13}" type="sibTrans" cxnId="{FFBDE29D-A981-49FF-952C-F5956D4034B4}">
      <dgm:prSet/>
      <dgm:spPr/>
      <dgm:t>
        <a:bodyPr/>
        <a:lstStyle/>
        <a:p>
          <a:endParaRPr lang="en-US"/>
        </a:p>
      </dgm:t>
    </dgm:pt>
    <dgm:pt modelId="{B99BCA14-66D6-4685-9C0C-7C074FE77384}">
      <dgm:prSet/>
      <dgm:spPr/>
      <dgm:t>
        <a:bodyPr/>
        <a:lstStyle/>
        <a:p>
          <a:r>
            <a:rPr lang="en-AU" b="0" i="0"/>
            <a:t>Family home filled with happy memories of family and life</a:t>
          </a:r>
          <a:endParaRPr lang="en-US"/>
        </a:p>
      </dgm:t>
    </dgm:pt>
    <dgm:pt modelId="{4CC3C87D-0AAB-4A3C-AE68-19C2EF763B2E}" type="parTrans" cxnId="{337FB189-D838-4DE4-B4B3-A4ADF00E1473}">
      <dgm:prSet/>
      <dgm:spPr/>
      <dgm:t>
        <a:bodyPr/>
        <a:lstStyle/>
        <a:p>
          <a:endParaRPr lang="en-US"/>
        </a:p>
      </dgm:t>
    </dgm:pt>
    <dgm:pt modelId="{DB41CD79-4985-49A9-8F44-74261BDF9B05}" type="sibTrans" cxnId="{337FB189-D838-4DE4-B4B3-A4ADF00E1473}">
      <dgm:prSet/>
      <dgm:spPr/>
      <dgm:t>
        <a:bodyPr/>
        <a:lstStyle/>
        <a:p>
          <a:endParaRPr lang="en-US"/>
        </a:p>
      </dgm:t>
    </dgm:pt>
    <dgm:pt modelId="{C41D9A64-D340-45DA-A7E0-4E44BC48DA56}">
      <dgm:prSet/>
      <dgm:spPr/>
      <dgm:t>
        <a:bodyPr/>
        <a:lstStyle/>
        <a:p>
          <a:r>
            <a:rPr lang="en-AU" b="0" i="0"/>
            <a:t>Destroyed in war</a:t>
          </a:r>
          <a:endParaRPr lang="en-US"/>
        </a:p>
      </dgm:t>
    </dgm:pt>
    <dgm:pt modelId="{18EE342D-68A7-49BA-9B0F-9D534A978039}" type="parTrans" cxnId="{4D0981E8-D0DA-452C-A906-46549C523D62}">
      <dgm:prSet/>
      <dgm:spPr/>
      <dgm:t>
        <a:bodyPr/>
        <a:lstStyle/>
        <a:p>
          <a:endParaRPr lang="en-US"/>
        </a:p>
      </dgm:t>
    </dgm:pt>
    <dgm:pt modelId="{6A0368A0-B052-49DF-90A9-EEC5B044FAEC}" type="sibTrans" cxnId="{4D0981E8-D0DA-452C-A906-46549C523D62}">
      <dgm:prSet/>
      <dgm:spPr/>
      <dgm:t>
        <a:bodyPr/>
        <a:lstStyle/>
        <a:p>
          <a:endParaRPr lang="en-US"/>
        </a:p>
      </dgm:t>
    </dgm:pt>
    <dgm:pt modelId="{07B1040B-2567-3E46-8C42-14A8B93462C6}" type="pres">
      <dgm:prSet presAssocID="{15BA9EB8-0A8D-4836-BB9B-9CD4C54AC177}" presName="vert0" presStyleCnt="0">
        <dgm:presLayoutVars>
          <dgm:dir/>
          <dgm:animOne val="branch"/>
          <dgm:animLvl val="lvl"/>
        </dgm:presLayoutVars>
      </dgm:prSet>
      <dgm:spPr/>
    </dgm:pt>
    <dgm:pt modelId="{A12507B1-73C2-F741-BF4A-03C167F2AFBF}" type="pres">
      <dgm:prSet presAssocID="{8F657341-4909-428A-9561-D152525657DD}" presName="thickLine" presStyleLbl="alignNode1" presStyleIdx="0" presStyleCnt="18"/>
      <dgm:spPr/>
    </dgm:pt>
    <dgm:pt modelId="{FF388833-7A7B-5E40-9F08-AC522AD1F1C2}" type="pres">
      <dgm:prSet presAssocID="{8F657341-4909-428A-9561-D152525657DD}" presName="horz1" presStyleCnt="0"/>
      <dgm:spPr/>
    </dgm:pt>
    <dgm:pt modelId="{C8638656-D329-8A43-860C-38FE9C593889}" type="pres">
      <dgm:prSet presAssocID="{8F657341-4909-428A-9561-D152525657DD}" presName="tx1" presStyleLbl="revTx" presStyleIdx="0" presStyleCnt="18"/>
      <dgm:spPr/>
    </dgm:pt>
    <dgm:pt modelId="{E7F8F49E-9C5B-1F41-A8E4-EA09A52BE7FF}" type="pres">
      <dgm:prSet presAssocID="{8F657341-4909-428A-9561-D152525657DD}" presName="vert1" presStyleCnt="0"/>
      <dgm:spPr/>
    </dgm:pt>
    <dgm:pt modelId="{4D5F5E64-17A9-FF44-A7B8-B7EB2AD6B85D}" type="pres">
      <dgm:prSet presAssocID="{283CE502-BB38-4DDE-A982-B83C11CDF48D}" presName="thickLine" presStyleLbl="alignNode1" presStyleIdx="1" presStyleCnt="18"/>
      <dgm:spPr/>
    </dgm:pt>
    <dgm:pt modelId="{7F9C14A2-9495-564A-86CF-0901BF873653}" type="pres">
      <dgm:prSet presAssocID="{283CE502-BB38-4DDE-A982-B83C11CDF48D}" presName="horz1" presStyleCnt="0"/>
      <dgm:spPr/>
    </dgm:pt>
    <dgm:pt modelId="{2870622F-7AE8-134F-B49C-FD7F2A6C2B02}" type="pres">
      <dgm:prSet presAssocID="{283CE502-BB38-4DDE-A982-B83C11CDF48D}" presName="tx1" presStyleLbl="revTx" presStyleIdx="1" presStyleCnt="18"/>
      <dgm:spPr/>
    </dgm:pt>
    <dgm:pt modelId="{D810B10A-E6FC-4249-81DE-5BE8924DFEE2}" type="pres">
      <dgm:prSet presAssocID="{283CE502-BB38-4DDE-A982-B83C11CDF48D}" presName="vert1" presStyleCnt="0"/>
      <dgm:spPr/>
    </dgm:pt>
    <dgm:pt modelId="{38D4F551-C0CF-2743-9F18-2948A08C29E4}" type="pres">
      <dgm:prSet presAssocID="{19635EEE-963A-415D-9840-34C80A9C3700}" presName="thickLine" presStyleLbl="alignNode1" presStyleIdx="2" presStyleCnt="18"/>
      <dgm:spPr/>
    </dgm:pt>
    <dgm:pt modelId="{8250C059-2252-D048-A3AC-75D540828A2A}" type="pres">
      <dgm:prSet presAssocID="{19635EEE-963A-415D-9840-34C80A9C3700}" presName="horz1" presStyleCnt="0"/>
      <dgm:spPr/>
    </dgm:pt>
    <dgm:pt modelId="{78D36CF0-2E04-7046-A993-D3B6EA1DEC78}" type="pres">
      <dgm:prSet presAssocID="{19635EEE-963A-415D-9840-34C80A9C3700}" presName="tx1" presStyleLbl="revTx" presStyleIdx="2" presStyleCnt="18"/>
      <dgm:spPr/>
    </dgm:pt>
    <dgm:pt modelId="{69655777-E853-5240-87A3-1A630DB4325C}" type="pres">
      <dgm:prSet presAssocID="{19635EEE-963A-415D-9840-34C80A9C3700}" presName="vert1" presStyleCnt="0"/>
      <dgm:spPr/>
    </dgm:pt>
    <dgm:pt modelId="{6B42D7AE-7444-3142-B736-C89E85976462}" type="pres">
      <dgm:prSet presAssocID="{035022D6-7C85-4EFF-B93C-FE369D5F8743}" presName="thickLine" presStyleLbl="alignNode1" presStyleIdx="3" presStyleCnt="18"/>
      <dgm:spPr/>
    </dgm:pt>
    <dgm:pt modelId="{7620FBB1-B029-2F40-A181-AE1E0518C7E4}" type="pres">
      <dgm:prSet presAssocID="{035022D6-7C85-4EFF-B93C-FE369D5F8743}" presName="horz1" presStyleCnt="0"/>
      <dgm:spPr/>
    </dgm:pt>
    <dgm:pt modelId="{830D7438-C0C2-FD4A-8F4B-A7411976EF0B}" type="pres">
      <dgm:prSet presAssocID="{035022D6-7C85-4EFF-B93C-FE369D5F8743}" presName="tx1" presStyleLbl="revTx" presStyleIdx="3" presStyleCnt="18"/>
      <dgm:spPr/>
    </dgm:pt>
    <dgm:pt modelId="{AF1CCD42-8448-A849-B552-438AED6235D7}" type="pres">
      <dgm:prSet presAssocID="{035022D6-7C85-4EFF-B93C-FE369D5F8743}" presName="vert1" presStyleCnt="0"/>
      <dgm:spPr/>
    </dgm:pt>
    <dgm:pt modelId="{B30A4967-6023-A446-9948-A8E69CBB660C}" type="pres">
      <dgm:prSet presAssocID="{BF7365BB-1E34-48E9-AE1B-764948E3A835}" presName="thickLine" presStyleLbl="alignNode1" presStyleIdx="4" presStyleCnt="18"/>
      <dgm:spPr/>
    </dgm:pt>
    <dgm:pt modelId="{0F5E3563-3DA5-B14B-933D-D50B2A093818}" type="pres">
      <dgm:prSet presAssocID="{BF7365BB-1E34-48E9-AE1B-764948E3A835}" presName="horz1" presStyleCnt="0"/>
      <dgm:spPr/>
    </dgm:pt>
    <dgm:pt modelId="{8E34B93A-EF7A-C445-9E28-D35777291033}" type="pres">
      <dgm:prSet presAssocID="{BF7365BB-1E34-48E9-AE1B-764948E3A835}" presName="tx1" presStyleLbl="revTx" presStyleIdx="4" presStyleCnt="18"/>
      <dgm:spPr/>
    </dgm:pt>
    <dgm:pt modelId="{4568BE61-6BFC-DA4E-AAD0-36BC56A36AA7}" type="pres">
      <dgm:prSet presAssocID="{BF7365BB-1E34-48E9-AE1B-764948E3A835}" presName="vert1" presStyleCnt="0"/>
      <dgm:spPr/>
    </dgm:pt>
    <dgm:pt modelId="{6A2D2A94-B8BD-3647-8093-1081C2F34671}" type="pres">
      <dgm:prSet presAssocID="{ABA99987-AC14-4AB4-8589-BA997E6601BB}" presName="thickLine" presStyleLbl="alignNode1" presStyleIdx="5" presStyleCnt="18"/>
      <dgm:spPr/>
    </dgm:pt>
    <dgm:pt modelId="{1D7DBCB3-F416-D444-AAB2-7C63DEFD2DC0}" type="pres">
      <dgm:prSet presAssocID="{ABA99987-AC14-4AB4-8589-BA997E6601BB}" presName="horz1" presStyleCnt="0"/>
      <dgm:spPr/>
    </dgm:pt>
    <dgm:pt modelId="{F00F2227-74E4-9E49-A978-8FFE817E920C}" type="pres">
      <dgm:prSet presAssocID="{ABA99987-AC14-4AB4-8589-BA997E6601BB}" presName="tx1" presStyleLbl="revTx" presStyleIdx="5" presStyleCnt="18"/>
      <dgm:spPr/>
    </dgm:pt>
    <dgm:pt modelId="{7CC416C3-E616-1048-B4A0-068BA3311640}" type="pres">
      <dgm:prSet presAssocID="{ABA99987-AC14-4AB4-8589-BA997E6601BB}" presName="vert1" presStyleCnt="0"/>
      <dgm:spPr/>
    </dgm:pt>
    <dgm:pt modelId="{56C4E62F-8023-D44A-BE46-73CA49325014}" type="pres">
      <dgm:prSet presAssocID="{937429B6-2AA3-46A2-91EA-C464B3AAFB8B}" presName="thickLine" presStyleLbl="alignNode1" presStyleIdx="6" presStyleCnt="18"/>
      <dgm:spPr/>
    </dgm:pt>
    <dgm:pt modelId="{1BBB6E8C-5E04-4845-B16A-55C9B848836A}" type="pres">
      <dgm:prSet presAssocID="{937429B6-2AA3-46A2-91EA-C464B3AAFB8B}" presName="horz1" presStyleCnt="0"/>
      <dgm:spPr/>
    </dgm:pt>
    <dgm:pt modelId="{F59DC8AA-87DB-A14B-816A-52C37E3B1761}" type="pres">
      <dgm:prSet presAssocID="{937429B6-2AA3-46A2-91EA-C464B3AAFB8B}" presName="tx1" presStyleLbl="revTx" presStyleIdx="6" presStyleCnt="18"/>
      <dgm:spPr/>
    </dgm:pt>
    <dgm:pt modelId="{B736DA0D-857F-5F44-9BB1-3242B1E1B92A}" type="pres">
      <dgm:prSet presAssocID="{937429B6-2AA3-46A2-91EA-C464B3AAFB8B}" presName="vert1" presStyleCnt="0"/>
      <dgm:spPr/>
    </dgm:pt>
    <dgm:pt modelId="{CA69572E-B35E-0E41-8A3D-CF4FFC3F25DA}" type="pres">
      <dgm:prSet presAssocID="{BB03940B-562A-472F-8E8B-499276D258DF}" presName="thickLine" presStyleLbl="alignNode1" presStyleIdx="7" presStyleCnt="18"/>
      <dgm:spPr/>
    </dgm:pt>
    <dgm:pt modelId="{FA24CBD3-79EF-7F4A-9A16-4C97E96127A0}" type="pres">
      <dgm:prSet presAssocID="{BB03940B-562A-472F-8E8B-499276D258DF}" presName="horz1" presStyleCnt="0"/>
      <dgm:spPr/>
    </dgm:pt>
    <dgm:pt modelId="{3EF2B4C4-9575-9940-87B6-3DCC03A845EB}" type="pres">
      <dgm:prSet presAssocID="{BB03940B-562A-472F-8E8B-499276D258DF}" presName="tx1" presStyleLbl="revTx" presStyleIdx="7" presStyleCnt="18"/>
      <dgm:spPr/>
    </dgm:pt>
    <dgm:pt modelId="{7E15F217-9B87-534B-B2A9-277564AE1271}" type="pres">
      <dgm:prSet presAssocID="{BB03940B-562A-472F-8E8B-499276D258DF}" presName="vert1" presStyleCnt="0"/>
      <dgm:spPr/>
    </dgm:pt>
    <dgm:pt modelId="{BF0A78CB-43B3-584B-B2FE-508A0F6833F0}" type="pres">
      <dgm:prSet presAssocID="{8C15CA01-1B1A-4B7B-93B4-201B72239CC9}" presName="thickLine" presStyleLbl="alignNode1" presStyleIdx="8" presStyleCnt="18"/>
      <dgm:spPr/>
    </dgm:pt>
    <dgm:pt modelId="{5C02D4DC-09E6-5A44-B225-B5DB57F0551B}" type="pres">
      <dgm:prSet presAssocID="{8C15CA01-1B1A-4B7B-93B4-201B72239CC9}" presName="horz1" presStyleCnt="0"/>
      <dgm:spPr/>
    </dgm:pt>
    <dgm:pt modelId="{0F9EE9D9-FA4F-294C-8F73-A5878A275B8E}" type="pres">
      <dgm:prSet presAssocID="{8C15CA01-1B1A-4B7B-93B4-201B72239CC9}" presName="tx1" presStyleLbl="revTx" presStyleIdx="8" presStyleCnt="18"/>
      <dgm:spPr/>
    </dgm:pt>
    <dgm:pt modelId="{30B0F7C9-BB47-9E43-9FF1-F8B3C61AAD84}" type="pres">
      <dgm:prSet presAssocID="{8C15CA01-1B1A-4B7B-93B4-201B72239CC9}" presName="vert1" presStyleCnt="0"/>
      <dgm:spPr/>
    </dgm:pt>
    <dgm:pt modelId="{3F5A7C7B-0BBD-464C-9222-EA2F218AF44D}" type="pres">
      <dgm:prSet presAssocID="{B2EE6D5A-8096-4721-A178-08DF4483FA81}" presName="thickLine" presStyleLbl="alignNode1" presStyleIdx="9" presStyleCnt="18"/>
      <dgm:spPr/>
    </dgm:pt>
    <dgm:pt modelId="{59298925-1716-2541-BDAC-2F0C448F7B3B}" type="pres">
      <dgm:prSet presAssocID="{B2EE6D5A-8096-4721-A178-08DF4483FA81}" presName="horz1" presStyleCnt="0"/>
      <dgm:spPr/>
    </dgm:pt>
    <dgm:pt modelId="{5FB05A25-A9C7-1F4B-A33C-74132655F7C4}" type="pres">
      <dgm:prSet presAssocID="{B2EE6D5A-8096-4721-A178-08DF4483FA81}" presName="tx1" presStyleLbl="revTx" presStyleIdx="9" presStyleCnt="18"/>
      <dgm:spPr/>
    </dgm:pt>
    <dgm:pt modelId="{277D7889-250E-0946-B3AE-FFE40D7574CA}" type="pres">
      <dgm:prSet presAssocID="{B2EE6D5A-8096-4721-A178-08DF4483FA81}" presName="vert1" presStyleCnt="0"/>
      <dgm:spPr/>
    </dgm:pt>
    <dgm:pt modelId="{41B67069-0CE2-5440-80DD-83C82AFBBEF6}" type="pres">
      <dgm:prSet presAssocID="{444E2012-B3D6-43A6-9C5B-6AF5477837B6}" presName="thickLine" presStyleLbl="alignNode1" presStyleIdx="10" presStyleCnt="18"/>
      <dgm:spPr/>
    </dgm:pt>
    <dgm:pt modelId="{BEF6B072-84B4-7144-BBA9-810697DA2EAB}" type="pres">
      <dgm:prSet presAssocID="{444E2012-B3D6-43A6-9C5B-6AF5477837B6}" presName="horz1" presStyleCnt="0"/>
      <dgm:spPr/>
    </dgm:pt>
    <dgm:pt modelId="{1F8BFDEA-DA6F-D945-BB2A-48753D63C8F0}" type="pres">
      <dgm:prSet presAssocID="{444E2012-B3D6-43A6-9C5B-6AF5477837B6}" presName="tx1" presStyleLbl="revTx" presStyleIdx="10" presStyleCnt="18"/>
      <dgm:spPr/>
    </dgm:pt>
    <dgm:pt modelId="{21C07104-4AF9-AA41-8607-7A1BFBFA95C5}" type="pres">
      <dgm:prSet presAssocID="{444E2012-B3D6-43A6-9C5B-6AF5477837B6}" presName="vert1" presStyleCnt="0"/>
      <dgm:spPr/>
    </dgm:pt>
    <dgm:pt modelId="{19267AA3-E790-A347-8EB3-9C1B3495F329}" type="pres">
      <dgm:prSet presAssocID="{F5A5C5FC-C5BF-4569-814A-6FEAB8D18C4B}" presName="thickLine" presStyleLbl="alignNode1" presStyleIdx="11" presStyleCnt="18"/>
      <dgm:spPr/>
    </dgm:pt>
    <dgm:pt modelId="{4903479E-E008-CA4F-A7A9-380CD5EC7C73}" type="pres">
      <dgm:prSet presAssocID="{F5A5C5FC-C5BF-4569-814A-6FEAB8D18C4B}" presName="horz1" presStyleCnt="0"/>
      <dgm:spPr/>
    </dgm:pt>
    <dgm:pt modelId="{0FE7E1F3-64AF-A246-9F68-44EB3A2AE03E}" type="pres">
      <dgm:prSet presAssocID="{F5A5C5FC-C5BF-4569-814A-6FEAB8D18C4B}" presName="tx1" presStyleLbl="revTx" presStyleIdx="11" presStyleCnt="18"/>
      <dgm:spPr/>
    </dgm:pt>
    <dgm:pt modelId="{C59CD603-5A11-E747-A01D-F7106F867D74}" type="pres">
      <dgm:prSet presAssocID="{F5A5C5FC-C5BF-4569-814A-6FEAB8D18C4B}" presName="vert1" presStyleCnt="0"/>
      <dgm:spPr/>
    </dgm:pt>
    <dgm:pt modelId="{B7B522AD-1EFD-FC45-A47C-9DEF681BEAC6}" type="pres">
      <dgm:prSet presAssocID="{85412228-0931-43EF-A308-3FB2E1097827}" presName="thickLine" presStyleLbl="alignNode1" presStyleIdx="12" presStyleCnt="18"/>
      <dgm:spPr/>
    </dgm:pt>
    <dgm:pt modelId="{FA7643B7-6E09-0245-ADBD-3E871267DA40}" type="pres">
      <dgm:prSet presAssocID="{85412228-0931-43EF-A308-3FB2E1097827}" presName="horz1" presStyleCnt="0"/>
      <dgm:spPr/>
    </dgm:pt>
    <dgm:pt modelId="{73AA5143-4144-C146-A21D-DAD09B305BF7}" type="pres">
      <dgm:prSet presAssocID="{85412228-0931-43EF-A308-3FB2E1097827}" presName="tx1" presStyleLbl="revTx" presStyleIdx="12" presStyleCnt="18"/>
      <dgm:spPr/>
    </dgm:pt>
    <dgm:pt modelId="{DAF698AE-AB3D-DD4D-8339-B94FE22F51D0}" type="pres">
      <dgm:prSet presAssocID="{85412228-0931-43EF-A308-3FB2E1097827}" presName="vert1" presStyleCnt="0"/>
      <dgm:spPr/>
    </dgm:pt>
    <dgm:pt modelId="{480CEDBF-A82B-014F-93FA-7D630EA46CE0}" type="pres">
      <dgm:prSet presAssocID="{BCBD698D-D28B-4C17-AE11-9366C58437DC}" presName="thickLine" presStyleLbl="alignNode1" presStyleIdx="13" presStyleCnt="18"/>
      <dgm:spPr/>
    </dgm:pt>
    <dgm:pt modelId="{7696428A-CF31-9D49-9F8D-2C58E5F7FE5E}" type="pres">
      <dgm:prSet presAssocID="{BCBD698D-D28B-4C17-AE11-9366C58437DC}" presName="horz1" presStyleCnt="0"/>
      <dgm:spPr/>
    </dgm:pt>
    <dgm:pt modelId="{4726BA12-4C26-7442-BCBB-B3FC3D557CF8}" type="pres">
      <dgm:prSet presAssocID="{BCBD698D-D28B-4C17-AE11-9366C58437DC}" presName="tx1" presStyleLbl="revTx" presStyleIdx="13" presStyleCnt="18"/>
      <dgm:spPr/>
    </dgm:pt>
    <dgm:pt modelId="{A8307681-C368-0E4F-9709-F233A86617EE}" type="pres">
      <dgm:prSet presAssocID="{BCBD698D-D28B-4C17-AE11-9366C58437DC}" presName="vert1" presStyleCnt="0"/>
      <dgm:spPr/>
    </dgm:pt>
    <dgm:pt modelId="{50638BED-28FE-AB47-963F-B4F2825D2EE5}" type="pres">
      <dgm:prSet presAssocID="{D864E309-5343-4AA9-ABED-1ABCDE930AE8}" presName="thickLine" presStyleLbl="alignNode1" presStyleIdx="14" presStyleCnt="18"/>
      <dgm:spPr/>
    </dgm:pt>
    <dgm:pt modelId="{B2A854E0-B422-F74B-84C0-CEE80F1E5888}" type="pres">
      <dgm:prSet presAssocID="{D864E309-5343-4AA9-ABED-1ABCDE930AE8}" presName="horz1" presStyleCnt="0"/>
      <dgm:spPr/>
    </dgm:pt>
    <dgm:pt modelId="{75F62E2B-B717-E04C-B025-EFB38B9C80E7}" type="pres">
      <dgm:prSet presAssocID="{D864E309-5343-4AA9-ABED-1ABCDE930AE8}" presName="tx1" presStyleLbl="revTx" presStyleIdx="14" presStyleCnt="18"/>
      <dgm:spPr/>
    </dgm:pt>
    <dgm:pt modelId="{A92C3220-E004-814C-8A66-A573A3A1E978}" type="pres">
      <dgm:prSet presAssocID="{D864E309-5343-4AA9-ABED-1ABCDE930AE8}" presName="vert1" presStyleCnt="0"/>
      <dgm:spPr/>
    </dgm:pt>
    <dgm:pt modelId="{06BDD17C-2DE9-0D45-B803-B384BA51E04E}" type="pres">
      <dgm:prSet presAssocID="{B0E5DE2A-9465-49D7-B5BD-AC85CA4E5CAF}" presName="thickLine" presStyleLbl="alignNode1" presStyleIdx="15" presStyleCnt="18"/>
      <dgm:spPr/>
    </dgm:pt>
    <dgm:pt modelId="{D04BF3CA-68C9-D948-8027-6ED33A0499B9}" type="pres">
      <dgm:prSet presAssocID="{B0E5DE2A-9465-49D7-B5BD-AC85CA4E5CAF}" presName="horz1" presStyleCnt="0"/>
      <dgm:spPr/>
    </dgm:pt>
    <dgm:pt modelId="{96C9D900-93BC-4449-9186-720FF607864E}" type="pres">
      <dgm:prSet presAssocID="{B0E5DE2A-9465-49D7-B5BD-AC85CA4E5CAF}" presName="tx1" presStyleLbl="revTx" presStyleIdx="15" presStyleCnt="18"/>
      <dgm:spPr/>
    </dgm:pt>
    <dgm:pt modelId="{E6645BDB-DE98-BD46-9E97-7284723D92B2}" type="pres">
      <dgm:prSet presAssocID="{B0E5DE2A-9465-49D7-B5BD-AC85CA4E5CAF}" presName="vert1" presStyleCnt="0"/>
      <dgm:spPr/>
    </dgm:pt>
    <dgm:pt modelId="{1187687A-298E-414E-A727-BF31BFD8447E}" type="pres">
      <dgm:prSet presAssocID="{B99BCA14-66D6-4685-9C0C-7C074FE77384}" presName="thickLine" presStyleLbl="alignNode1" presStyleIdx="16" presStyleCnt="18"/>
      <dgm:spPr/>
    </dgm:pt>
    <dgm:pt modelId="{D69BCA82-0011-3E41-A2FC-855A2ACF2FEA}" type="pres">
      <dgm:prSet presAssocID="{B99BCA14-66D6-4685-9C0C-7C074FE77384}" presName="horz1" presStyleCnt="0"/>
      <dgm:spPr/>
    </dgm:pt>
    <dgm:pt modelId="{5562EC08-908E-A949-9FD8-1DF4D6558007}" type="pres">
      <dgm:prSet presAssocID="{B99BCA14-66D6-4685-9C0C-7C074FE77384}" presName="tx1" presStyleLbl="revTx" presStyleIdx="16" presStyleCnt="18"/>
      <dgm:spPr/>
    </dgm:pt>
    <dgm:pt modelId="{ABD9327B-3053-884B-9198-4A25047E673F}" type="pres">
      <dgm:prSet presAssocID="{B99BCA14-66D6-4685-9C0C-7C074FE77384}" presName="vert1" presStyleCnt="0"/>
      <dgm:spPr/>
    </dgm:pt>
    <dgm:pt modelId="{6E6FDF45-4903-694E-8457-EC924FE8F0F1}" type="pres">
      <dgm:prSet presAssocID="{C41D9A64-D340-45DA-A7E0-4E44BC48DA56}" presName="thickLine" presStyleLbl="alignNode1" presStyleIdx="17" presStyleCnt="18"/>
      <dgm:spPr/>
    </dgm:pt>
    <dgm:pt modelId="{1B188B77-91B3-C14E-80B4-99144463D8CE}" type="pres">
      <dgm:prSet presAssocID="{C41D9A64-D340-45DA-A7E0-4E44BC48DA56}" presName="horz1" presStyleCnt="0"/>
      <dgm:spPr/>
    </dgm:pt>
    <dgm:pt modelId="{A7E24E7E-3AC3-BD40-B324-EC225C32DBD1}" type="pres">
      <dgm:prSet presAssocID="{C41D9A64-D340-45DA-A7E0-4E44BC48DA56}" presName="tx1" presStyleLbl="revTx" presStyleIdx="17" presStyleCnt="18"/>
      <dgm:spPr/>
    </dgm:pt>
    <dgm:pt modelId="{37FF354B-C6DF-2143-8C04-B534D4E9036A}" type="pres">
      <dgm:prSet presAssocID="{C41D9A64-D340-45DA-A7E0-4E44BC48DA56}" presName="vert1" presStyleCnt="0"/>
      <dgm:spPr/>
    </dgm:pt>
  </dgm:ptLst>
  <dgm:cxnLst>
    <dgm:cxn modelId="{615FC702-9EDC-6F4B-9B63-77FBC1D6AECC}" type="presOf" srcId="{85412228-0931-43EF-A308-3FB2E1097827}" destId="{73AA5143-4144-C146-A21D-DAD09B305BF7}" srcOrd="0" destOrd="0" presId="urn:microsoft.com/office/officeart/2008/layout/LinedList"/>
    <dgm:cxn modelId="{4C622704-84C5-FD4D-AF7C-7616C1D01FCB}" type="presOf" srcId="{035022D6-7C85-4EFF-B93C-FE369D5F8743}" destId="{830D7438-C0C2-FD4A-8F4B-A7411976EF0B}" srcOrd="0" destOrd="0" presId="urn:microsoft.com/office/officeart/2008/layout/LinedList"/>
    <dgm:cxn modelId="{DE7E3E06-98B2-478C-BF37-57C6E79F09B5}" srcId="{15BA9EB8-0A8D-4836-BB9B-9CD4C54AC177}" destId="{BF7365BB-1E34-48E9-AE1B-764948E3A835}" srcOrd="4" destOrd="0" parTransId="{246E3513-50F0-426B-B220-36D1CACE4AF0}" sibTransId="{FF77F4E5-F201-4519-8925-155EFF82AA01}"/>
    <dgm:cxn modelId="{C74FC207-1510-3D43-871D-E51BE3796EF0}" type="presOf" srcId="{B99BCA14-66D6-4685-9C0C-7C074FE77384}" destId="{5562EC08-908E-A949-9FD8-1DF4D6558007}" srcOrd="0" destOrd="0" presId="urn:microsoft.com/office/officeart/2008/layout/LinedList"/>
    <dgm:cxn modelId="{30E2FC0C-2CB6-3D40-9DB9-03ABA3AACB29}" type="presOf" srcId="{19635EEE-963A-415D-9840-34C80A9C3700}" destId="{78D36CF0-2E04-7046-A993-D3B6EA1DEC78}" srcOrd="0" destOrd="0" presId="urn:microsoft.com/office/officeart/2008/layout/LinedList"/>
    <dgm:cxn modelId="{B1A8C415-72A3-0F4E-AEB3-FD3A3FB1CF56}" type="presOf" srcId="{BB03940B-562A-472F-8E8B-499276D258DF}" destId="{3EF2B4C4-9575-9940-87B6-3DCC03A845EB}" srcOrd="0" destOrd="0" presId="urn:microsoft.com/office/officeart/2008/layout/LinedList"/>
    <dgm:cxn modelId="{2896D320-6C22-4C8F-95FE-B1CF70A514E9}" srcId="{15BA9EB8-0A8D-4836-BB9B-9CD4C54AC177}" destId="{B2EE6D5A-8096-4721-A178-08DF4483FA81}" srcOrd="9" destOrd="0" parTransId="{8DB9552E-A5CD-455A-8C26-617C389A0BA7}" sibTransId="{ADEA2C98-F359-43A6-AB6F-276F63536D78}"/>
    <dgm:cxn modelId="{6BE92927-28C7-469C-844B-09BF5272F104}" srcId="{15BA9EB8-0A8D-4836-BB9B-9CD4C54AC177}" destId="{85412228-0931-43EF-A308-3FB2E1097827}" srcOrd="12" destOrd="0" parTransId="{448510AA-505A-479D-B1C1-C7074FBFA70E}" sibTransId="{C78E023D-448F-4FC2-9AF6-BFF394C22336}"/>
    <dgm:cxn modelId="{4773F72F-F79B-4CB7-BD44-67502B0A7E49}" srcId="{15BA9EB8-0A8D-4836-BB9B-9CD4C54AC177}" destId="{035022D6-7C85-4EFF-B93C-FE369D5F8743}" srcOrd="3" destOrd="0" parTransId="{3D18459F-38FC-4A67-9175-83EE0C28B06E}" sibTransId="{F6DCA718-A251-4F55-84B6-B725FEAE2B78}"/>
    <dgm:cxn modelId="{96A4A343-F69E-B742-9584-28C5CB3E9E54}" type="presOf" srcId="{BCBD698D-D28B-4C17-AE11-9366C58437DC}" destId="{4726BA12-4C26-7442-BCBB-B3FC3D557CF8}" srcOrd="0" destOrd="0" presId="urn:microsoft.com/office/officeart/2008/layout/LinedList"/>
    <dgm:cxn modelId="{92135F49-B93A-2942-AB20-C073ABE00341}" type="presOf" srcId="{B2EE6D5A-8096-4721-A178-08DF4483FA81}" destId="{5FB05A25-A9C7-1F4B-A33C-74132655F7C4}" srcOrd="0" destOrd="0" presId="urn:microsoft.com/office/officeart/2008/layout/LinedList"/>
    <dgm:cxn modelId="{95ACBB58-3B5E-4898-8124-3F5875540C77}" srcId="{15BA9EB8-0A8D-4836-BB9B-9CD4C54AC177}" destId="{8C15CA01-1B1A-4B7B-93B4-201B72239CC9}" srcOrd="8" destOrd="0" parTransId="{E62A4E04-46DA-448F-815C-5DAF2793B944}" sibTransId="{6FFF4669-E276-48CB-8689-CF9D6F1AEBC9}"/>
    <dgm:cxn modelId="{189DD36F-AF6F-48AC-9748-7A62173548BA}" srcId="{15BA9EB8-0A8D-4836-BB9B-9CD4C54AC177}" destId="{19635EEE-963A-415D-9840-34C80A9C3700}" srcOrd="2" destOrd="0" parTransId="{8F4B2281-8FF3-4D02-9F93-50E6F56D771D}" sibTransId="{BB86A9D2-EF27-4C1E-B131-0267DAFCDC78}"/>
    <dgm:cxn modelId="{C9E7D36F-48E1-C34E-BA35-31C12FEA8BA4}" type="presOf" srcId="{444E2012-B3D6-43A6-9C5B-6AF5477837B6}" destId="{1F8BFDEA-DA6F-D945-BB2A-48753D63C8F0}" srcOrd="0" destOrd="0" presId="urn:microsoft.com/office/officeart/2008/layout/LinedList"/>
    <dgm:cxn modelId="{030A8471-4663-DD4F-854F-E6630E4077F0}" type="presOf" srcId="{B0E5DE2A-9465-49D7-B5BD-AC85CA4E5CAF}" destId="{96C9D900-93BC-4449-9186-720FF607864E}" srcOrd="0" destOrd="0" presId="urn:microsoft.com/office/officeart/2008/layout/LinedList"/>
    <dgm:cxn modelId="{C1BE3A77-68B7-4029-BBE0-EBE471D75451}" srcId="{15BA9EB8-0A8D-4836-BB9B-9CD4C54AC177}" destId="{BCBD698D-D28B-4C17-AE11-9366C58437DC}" srcOrd="13" destOrd="0" parTransId="{DC19E027-289F-4F45-9EB3-6C903DF3569A}" sibTransId="{C53A12EC-2191-4429-9A48-53464FDE4325}"/>
    <dgm:cxn modelId="{0CB01E78-E16C-4EC6-BF3D-BB7BBB04181A}" srcId="{15BA9EB8-0A8D-4836-BB9B-9CD4C54AC177}" destId="{F5A5C5FC-C5BF-4569-814A-6FEAB8D18C4B}" srcOrd="11" destOrd="0" parTransId="{3EF8A48E-3560-4209-B87D-75447B21E6E1}" sibTransId="{4BEB286E-D513-41A9-8B64-E10A6389BFBD}"/>
    <dgm:cxn modelId="{2EB0BA87-3DD6-844C-8F4E-88FA33684EB9}" type="presOf" srcId="{D864E309-5343-4AA9-ABED-1ABCDE930AE8}" destId="{75F62E2B-B717-E04C-B025-EFB38B9C80E7}" srcOrd="0" destOrd="0" presId="urn:microsoft.com/office/officeart/2008/layout/LinedList"/>
    <dgm:cxn modelId="{70F6C687-3BB5-7841-86EF-4AE6AAD6B3B1}" type="presOf" srcId="{ABA99987-AC14-4AB4-8589-BA997E6601BB}" destId="{F00F2227-74E4-9E49-A978-8FFE817E920C}" srcOrd="0" destOrd="0" presId="urn:microsoft.com/office/officeart/2008/layout/LinedList"/>
    <dgm:cxn modelId="{AF810888-D4F7-F749-AC13-5C8B08608E86}" type="presOf" srcId="{283CE502-BB38-4DDE-A982-B83C11CDF48D}" destId="{2870622F-7AE8-134F-B49C-FD7F2A6C2B02}" srcOrd="0" destOrd="0" presId="urn:microsoft.com/office/officeart/2008/layout/LinedList"/>
    <dgm:cxn modelId="{337FB189-D838-4DE4-B4B3-A4ADF00E1473}" srcId="{15BA9EB8-0A8D-4836-BB9B-9CD4C54AC177}" destId="{B99BCA14-66D6-4685-9C0C-7C074FE77384}" srcOrd="16" destOrd="0" parTransId="{4CC3C87D-0AAB-4A3C-AE68-19C2EF763B2E}" sibTransId="{DB41CD79-4985-49A9-8F44-74261BDF9B05}"/>
    <dgm:cxn modelId="{A7807593-DED6-4CBB-A4D6-292AB9BACE3E}" srcId="{15BA9EB8-0A8D-4836-BB9B-9CD4C54AC177}" destId="{8F657341-4909-428A-9561-D152525657DD}" srcOrd="0" destOrd="0" parTransId="{B3221C15-3C96-4826-A611-9FAE61451194}" sibTransId="{805E8EF2-7F45-4456-B773-EA24148EF4E6}"/>
    <dgm:cxn modelId="{4EEF5398-849F-4846-AE99-3C189301C705}" type="presOf" srcId="{BF7365BB-1E34-48E9-AE1B-764948E3A835}" destId="{8E34B93A-EF7A-C445-9E28-D35777291033}" srcOrd="0" destOrd="0" presId="urn:microsoft.com/office/officeart/2008/layout/LinedList"/>
    <dgm:cxn modelId="{FFBDE29D-A981-49FF-952C-F5956D4034B4}" srcId="{15BA9EB8-0A8D-4836-BB9B-9CD4C54AC177}" destId="{B0E5DE2A-9465-49D7-B5BD-AC85CA4E5CAF}" srcOrd="15" destOrd="0" parTransId="{00A71107-8316-4FF0-97D8-0389F256094F}" sibTransId="{4AFE0ECE-1874-4336-865C-05DE22BAAA13}"/>
    <dgm:cxn modelId="{08ADC2A9-D83C-0944-B1A4-03BB61BFA4E4}" type="presOf" srcId="{F5A5C5FC-C5BF-4569-814A-6FEAB8D18C4B}" destId="{0FE7E1F3-64AF-A246-9F68-44EB3A2AE03E}" srcOrd="0" destOrd="0" presId="urn:microsoft.com/office/officeart/2008/layout/LinedList"/>
    <dgm:cxn modelId="{B8B1B8B4-D06D-1945-9059-625C6FA10F2A}" type="presOf" srcId="{C41D9A64-D340-45DA-A7E0-4E44BC48DA56}" destId="{A7E24E7E-3AC3-BD40-B324-EC225C32DBD1}" srcOrd="0" destOrd="0" presId="urn:microsoft.com/office/officeart/2008/layout/LinedList"/>
    <dgm:cxn modelId="{2C62A3C6-81EA-4D1B-90EC-0B37DF33B57C}" srcId="{15BA9EB8-0A8D-4836-BB9B-9CD4C54AC177}" destId="{D864E309-5343-4AA9-ABED-1ABCDE930AE8}" srcOrd="14" destOrd="0" parTransId="{D156DB91-D572-4EFB-BD02-13AD4F3D52CB}" sibTransId="{4C8278B7-EB31-4FA9-912D-412A2430A234}"/>
    <dgm:cxn modelId="{96090DCA-B1E5-48DF-B0B8-503D8A407BEC}" srcId="{15BA9EB8-0A8D-4836-BB9B-9CD4C54AC177}" destId="{ABA99987-AC14-4AB4-8589-BA997E6601BB}" srcOrd="5" destOrd="0" parTransId="{EFAE4E41-8A04-443A-861C-E837C731FA70}" sibTransId="{A61001D2-9385-4056-8F14-C99705D50D39}"/>
    <dgm:cxn modelId="{921A2CCC-C6F8-4B72-AF29-C7D5FC93F9CF}" srcId="{15BA9EB8-0A8D-4836-BB9B-9CD4C54AC177}" destId="{444E2012-B3D6-43A6-9C5B-6AF5477837B6}" srcOrd="10" destOrd="0" parTransId="{06782C2E-7A5D-41A1-85FC-BCA28927933D}" sibTransId="{854B21FC-AAC3-49DD-A922-04DA1057ED37}"/>
    <dgm:cxn modelId="{FD9CCDD5-2DE0-454F-8992-EA1B42E6FE93}" srcId="{15BA9EB8-0A8D-4836-BB9B-9CD4C54AC177}" destId="{937429B6-2AA3-46A2-91EA-C464B3AAFB8B}" srcOrd="6" destOrd="0" parTransId="{AC26C87F-70FF-4687-9B39-FF2DCD86D8B2}" sibTransId="{4E351890-FDB8-4972-9090-F2639217D922}"/>
    <dgm:cxn modelId="{014DE4E0-9602-4153-8643-756A2EDFCFE7}" srcId="{15BA9EB8-0A8D-4836-BB9B-9CD4C54AC177}" destId="{BB03940B-562A-472F-8E8B-499276D258DF}" srcOrd="7" destOrd="0" parTransId="{E341DB46-60DF-4553-8790-3D57A66004A8}" sibTransId="{843CF060-98AE-46B0-BF2C-175959CD026B}"/>
    <dgm:cxn modelId="{1C9700E1-A772-49FC-9D62-54308AEED070}" srcId="{15BA9EB8-0A8D-4836-BB9B-9CD4C54AC177}" destId="{283CE502-BB38-4DDE-A982-B83C11CDF48D}" srcOrd="1" destOrd="0" parTransId="{4715A47C-533E-4BE0-8A39-32F739CBBF8D}" sibTransId="{80879FED-A512-4B3A-9002-EE566FBDD891}"/>
    <dgm:cxn modelId="{1EABBCE3-3AD9-8E4B-8A40-74299EA5CB06}" type="presOf" srcId="{937429B6-2AA3-46A2-91EA-C464B3AAFB8B}" destId="{F59DC8AA-87DB-A14B-816A-52C37E3B1761}" srcOrd="0" destOrd="0" presId="urn:microsoft.com/office/officeart/2008/layout/LinedList"/>
    <dgm:cxn modelId="{6B4908E4-04B0-0E4F-A35C-969822F00F5A}" type="presOf" srcId="{8C15CA01-1B1A-4B7B-93B4-201B72239CC9}" destId="{0F9EE9D9-FA4F-294C-8F73-A5878A275B8E}" srcOrd="0" destOrd="0" presId="urn:microsoft.com/office/officeart/2008/layout/LinedList"/>
    <dgm:cxn modelId="{4D0981E8-D0DA-452C-A906-46549C523D62}" srcId="{15BA9EB8-0A8D-4836-BB9B-9CD4C54AC177}" destId="{C41D9A64-D340-45DA-A7E0-4E44BC48DA56}" srcOrd="17" destOrd="0" parTransId="{18EE342D-68A7-49BA-9B0F-9D534A978039}" sibTransId="{6A0368A0-B052-49DF-90A9-EEC5B044FAEC}"/>
    <dgm:cxn modelId="{04FCE3EC-9AB8-6046-9F12-0D9E27059335}" type="presOf" srcId="{8F657341-4909-428A-9561-D152525657DD}" destId="{C8638656-D329-8A43-860C-38FE9C593889}" srcOrd="0" destOrd="0" presId="urn:microsoft.com/office/officeart/2008/layout/LinedList"/>
    <dgm:cxn modelId="{A0C5F2F8-F85A-154F-A0FF-7F617C47349B}" type="presOf" srcId="{15BA9EB8-0A8D-4836-BB9B-9CD4C54AC177}" destId="{07B1040B-2567-3E46-8C42-14A8B93462C6}" srcOrd="0" destOrd="0" presId="urn:microsoft.com/office/officeart/2008/layout/LinedList"/>
    <dgm:cxn modelId="{777454B2-6E3B-4540-B60A-EB2817C51433}" type="presParOf" srcId="{07B1040B-2567-3E46-8C42-14A8B93462C6}" destId="{A12507B1-73C2-F741-BF4A-03C167F2AFBF}" srcOrd="0" destOrd="0" presId="urn:microsoft.com/office/officeart/2008/layout/LinedList"/>
    <dgm:cxn modelId="{0C63292B-64B3-CC4B-AC07-9B66AE9F5AC8}" type="presParOf" srcId="{07B1040B-2567-3E46-8C42-14A8B93462C6}" destId="{FF388833-7A7B-5E40-9F08-AC522AD1F1C2}" srcOrd="1" destOrd="0" presId="urn:microsoft.com/office/officeart/2008/layout/LinedList"/>
    <dgm:cxn modelId="{9CC4555E-F489-7943-94FE-DFE206AD9C6F}" type="presParOf" srcId="{FF388833-7A7B-5E40-9F08-AC522AD1F1C2}" destId="{C8638656-D329-8A43-860C-38FE9C593889}" srcOrd="0" destOrd="0" presId="urn:microsoft.com/office/officeart/2008/layout/LinedList"/>
    <dgm:cxn modelId="{A302600E-4B8E-2B4D-937B-135006C2409E}" type="presParOf" srcId="{FF388833-7A7B-5E40-9F08-AC522AD1F1C2}" destId="{E7F8F49E-9C5B-1F41-A8E4-EA09A52BE7FF}" srcOrd="1" destOrd="0" presId="urn:microsoft.com/office/officeart/2008/layout/LinedList"/>
    <dgm:cxn modelId="{BB39CA76-B56B-8841-B72F-BD4D9975A37F}" type="presParOf" srcId="{07B1040B-2567-3E46-8C42-14A8B93462C6}" destId="{4D5F5E64-17A9-FF44-A7B8-B7EB2AD6B85D}" srcOrd="2" destOrd="0" presId="urn:microsoft.com/office/officeart/2008/layout/LinedList"/>
    <dgm:cxn modelId="{B849C8E7-688B-384E-A73F-7D9FCA4249E4}" type="presParOf" srcId="{07B1040B-2567-3E46-8C42-14A8B93462C6}" destId="{7F9C14A2-9495-564A-86CF-0901BF873653}" srcOrd="3" destOrd="0" presId="urn:microsoft.com/office/officeart/2008/layout/LinedList"/>
    <dgm:cxn modelId="{CB947735-0778-6842-BB49-462E88043CA1}" type="presParOf" srcId="{7F9C14A2-9495-564A-86CF-0901BF873653}" destId="{2870622F-7AE8-134F-B49C-FD7F2A6C2B02}" srcOrd="0" destOrd="0" presId="urn:microsoft.com/office/officeart/2008/layout/LinedList"/>
    <dgm:cxn modelId="{3FCC839D-F54D-034B-B6AF-693ED1CBD00C}" type="presParOf" srcId="{7F9C14A2-9495-564A-86CF-0901BF873653}" destId="{D810B10A-E6FC-4249-81DE-5BE8924DFEE2}" srcOrd="1" destOrd="0" presId="urn:microsoft.com/office/officeart/2008/layout/LinedList"/>
    <dgm:cxn modelId="{58963DD0-1E69-2540-B4A5-4B7F77CE687C}" type="presParOf" srcId="{07B1040B-2567-3E46-8C42-14A8B93462C6}" destId="{38D4F551-C0CF-2743-9F18-2948A08C29E4}" srcOrd="4" destOrd="0" presId="urn:microsoft.com/office/officeart/2008/layout/LinedList"/>
    <dgm:cxn modelId="{CB2ABA8C-6119-034A-8BEF-2263957F80BA}" type="presParOf" srcId="{07B1040B-2567-3E46-8C42-14A8B93462C6}" destId="{8250C059-2252-D048-A3AC-75D540828A2A}" srcOrd="5" destOrd="0" presId="urn:microsoft.com/office/officeart/2008/layout/LinedList"/>
    <dgm:cxn modelId="{88B36CD3-685F-4A49-87A2-13407FA8543D}" type="presParOf" srcId="{8250C059-2252-D048-A3AC-75D540828A2A}" destId="{78D36CF0-2E04-7046-A993-D3B6EA1DEC78}" srcOrd="0" destOrd="0" presId="urn:microsoft.com/office/officeart/2008/layout/LinedList"/>
    <dgm:cxn modelId="{CA0D5A9C-79B3-B343-BD5E-A4F226DC0E8F}" type="presParOf" srcId="{8250C059-2252-D048-A3AC-75D540828A2A}" destId="{69655777-E853-5240-87A3-1A630DB4325C}" srcOrd="1" destOrd="0" presId="urn:microsoft.com/office/officeart/2008/layout/LinedList"/>
    <dgm:cxn modelId="{BEABD92C-1EF5-B742-8580-771B00BA2A7D}" type="presParOf" srcId="{07B1040B-2567-3E46-8C42-14A8B93462C6}" destId="{6B42D7AE-7444-3142-B736-C89E85976462}" srcOrd="6" destOrd="0" presId="urn:microsoft.com/office/officeart/2008/layout/LinedList"/>
    <dgm:cxn modelId="{CD32F428-0C88-3941-8F9D-E014A6F03D67}" type="presParOf" srcId="{07B1040B-2567-3E46-8C42-14A8B93462C6}" destId="{7620FBB1-B029-2F40-A181-AE1E0518C7E4}" srcOrd="7" destOrd="0" presId="urn:microsoft.com/office/officeart/2008/layout/LinedList"/>
    <dgm:cxn modelId="{B2E676D7-F9E6-EE49-AC93-D449C90FE757}" type="presParOf" srcId="{7620FBB1-B029-2F40-A181-AE1E0518C7E4}" destId="{830D7438-C0C2-FD4A-8F4B-A7411976EF0B}" srcOrd="0" destOrd="0" presId="urn:microsoft.com/office/officeart/2008/layout/LinedList"/>
    <dgm:cxn modelId="{64874D9A-0825-9948-B457-0992FA1EFAC0}" type="presParOf" srcId="{7620FBB1-B029-2F40-A181-AE1E0518C7E4}" destId="{AF1CCD42-8448-A849-B552-438AED6235D7}" srcOrd="1" destOrd="0" presId="urn:microsoft.com/office/officeart/2008/layout/LinedList"/>
    <dgm:cxn modelId="{5BEEE22C-AFDB-1A41-ABBF-7757DDBDA22E}" type="presParOf" srcId="{07B1040B-2567-3E46-8C42-14A8B93462C6}" destId="{B30A4967-6023-A446-9948-A8E69CBB660C}" srcOrd="8" destOrd="0" presId="urn:microsoft.com/office/officeart/2008/layout/LinedList"/>
    <dgm:cxn modelId="{302F9962-1429-8746-9922-65BDA4F7845D}" type="presParOf" srcId="{07B1040B-2567-3E46-8C42-14A8B93462C6}" destId="{0F5E3563-3DA5-B14B-933D-D50B2A093818}" srcOrd="9" destOrd="0" presId="urn:microsoft.com/office/officeart/2008/layout/LinedList"/>
    <dgm:cxn modelId="{7DB02C01-896E-BD4A-91C8-1721E7494D29}" type="presParOf" srcId="{0F5E3563-3DA5-B14B-933D-D50B2A093818}" destId="{8E34B93A-EF7A-C445-9E28-D35777291033}" srcOrd="0" destOrd="0" presId="urn:microsoft.com/office/officeart/2008/layout/LinedList"/>
    <dgm:cxn modelId="{CD4F967A-B890-6F4A-8D10-A98FA6494E3E}" type="presParOf" srcId="{0F5E3563-3DA5-B14B-933D-D50B2A093818}" destId="{4568BE61-6BFC-DA4E-AAD0-36BC56A36AA7}" srcOrd="1" destOrd="0" presId="urn:microsoft.com/office/officeart/2008/layout/LinedList"/>
    <dgm:cxn modelId="{D8ACBF46-EDAB-D14F-A26B-7A61610E7966}" type="presParOf" srcId="{07B1040B-2567-3E46-8C42-14A8B93462C6}" destId="{6A2D2A94-B8BD-3647-8093-1081C2F34671}" srcOrd="10" destOrd="0" presId="urn:microsoft.com/office/officeart/2008/layout/LinedList"/>
    <dgm:cxn modelId="{B58F15B6-4BB7-2941-A5CC-033A61105171}" type="presParOf" srcId="{07B1040B-2567-3E46-8C42-14A8B93462C6}" destId="{1D7DBCB3-F416-D444-AAB2-7C63DEFD2DC0}" srcOrd="11" destOrd="0" presId="urn:microsoft.com/office/officeart/2008/layout/LinedList"/>
    <dgm:cxn modelId="{E4F09ABD-D3F0-2748-9C69-65858DE2CF16}" type="presParOf" srcId="{1D7DBCB3-F416-D444-AAB2-7C63DEFD2DC0}" destId="{F00F2227-74E4-9E49-A978-8FFE817E920C}" srcOrd="0" destOrd="0" presId="urn:microsoft.com/office/officeart/2008/layout/LinedList"/>
    <dgm:cxn modelId="{9CC761CE-24E6-E44C-8FDA-6F848A78D5A4}" type="presParOf" srcId="{1D7DBCB3-F416-D444-AAB2-7C63DEFD2DC0}" destId="{7CC416C3-E616-1048-B4A0-068BA3311640}" srcOrd="1" destOrd="0" presId="urn:microsoft.com/office/officeart/2008/layout/LinedList"/>
    <dgm:cxn modelId="{2DD6E413-B773-184B-BFE8-D1AC1DAA1F7B}" type="presParOf" srcId="{07B1040B-2567-3E46-8C42-14A8B93462C6}" destId="{56C4E62F-8023-D44A-BE46-73CA49325014}" srcOrd="12" destOrd="0" presId="urn:microsoft.com/office/officeart/2008/layout/LinedList"/>
    <dgm:cxn modelId="{A927434D-35CF-4642-B1F2-C6600C228450}" type="presParOf" srcId="{07B1040B-2567-3E46-8C42-14A8B93462C6}" destId="{1BBB6E8C-5E04-4845-B16A-55C9B848836A}" srcOrd="13" destOrd="0" presId="urn:microsoft.com/office/officeart/2008/layout/LinedList"/>
    <dgm:cxn modelId="{D6DA5D4A-9F8F-C64E-9D52-D451220FD38B}" type="presParOf" srcId="{1BBB6E8C-5E04-4845-B16A-55C9B848836A}" destId="{F59DC8AA-87DB-A14B-816A-52C37E3B1761}" srcOrd="0" destOrd="0" presId="urn:microsoft.com/office/officeart/2008/layout/LinedList"/>
    <dgm:cxn modelId="{B554395C-7BC6-6542-BFE0-CF6A422AFD05}" type="presParOf" srcId="{1BBB6E8C-5E04-4845-B16A-55C9B848836A}" destId="{B736DA0D-857F-5F44-9BB1-3242B1E1B92A}" srcOrd="1" destOrd="0" presId="urn:microsoft.com/office/officeart/2008/layout/LinedList"/>
    <dgm:cxn modelId="{A895AA3D-851A-5042-9EA7-316824647D12}" type="presParOf" srcId="{07B1040B-2567-3E46-8C42-14A8B93462C6}" destId="{CA69572E-B35E-0E41-8A3D-CF4FFC3F25DA}" srcOrd="14" destOrd="0" presId="urn:microsoft.com/office/officeart/2008/layout/LinedList"/>
    <dgm:cxn modelId="{F755DFA1-73DB-0C4C-B6F5-5A0DDD72BD59}" type="presParOf" srcId="{07B1040B-2567-3E46-8C42-14A8B93462C6}" destId="{FA24CBD3-79EF-7F4A-9A16-4C97E96127A0}" srcOrd="15" destOrd="0" presId="urn:microsoft.com/office/officeart/2008/layout/LinedList"/>
    <dgm:cxn modelId="{F3821918-1483-8642-AEAC-8BE9B65BDF82}" type="presParOf" srcId="{FA24CBD3-79EF-7F4A-9A16-4C97E96127A0}" destId="{3EF2B4C4-9575-9940-87B6-3DCC03A845EB}" srcOrd="0" destOrd="0" presId="urn:microsoft.com/office/officeart/2008/layout/LinedList"/>
    <dgm:cxn modelId="{8CE9CFBF-AB41-6941-8BD6-CE0B6F1C2E61}" type="presParOf" srcId="{FA24CBD3-79EF-7F4A-9A16-4C97E96127A0}" destId="{7E15F217-9B87-534B-B2A9-277564AE1271}" srcOrd="1" destOrd="0" presId="urn:microsoft.com/office/officeart/2008/layout/LinedList"/>
    <dgm:cxn modelId="{0476D4D1-0F2A-3D4A-8E81-1EAD3EE6FCE2}" type="presParOf" srcId="{07B1040B-2567-3E46-8C42-14A8B93462C6}" destId="{BF0A78CB-43B3-584B-B2FE-508A0F6833F0}" srcOrd="16" destOrd="0" presId="urn:microsoft.com/office/officeart/2008/layout/LinedList"/>
    <dgm:cxn modelId="{03248C28-5A5E-3D46-B1B4-0C07322D1DA8}" type="presParOf" srcId="{07B1040B-2567-3E46-8C42-14A8B93462C6}" destId="{5C02D4DC-09E6-5A44-B225-B5DB57F0551B}" srcOrd="17" destOrd="0" presId="urn:microsoft.com/office/officeart/2008/layout/LinedList"/>
    <dgm:cxn modelId="{4571883E-1301-1643-B847-9F9CB871173E}" type="presParOf" srcId="{5C02D4DC-09E6-5A44-B225-B5DB57F0551B}" destId="{0F9EE9D9-FA4F-294C-8F73-A5878A275B8E}" srcOrd="0" destOrd="0" presId="urn:microsoft.com/office/officeart/2008/layout/LinedList"/>
    <dgm:cxn modelId="{C9446266-A4FA-FB48-8740-33305CC24C4B}" type="presParOf" srcId="{5C02D4DC-09E6-5A44-B225-B5DB57F0551B}" destId="{30B0F7C9-BB47-9E43-9FF1-F8B3C61AAD84}" srcOrd="1" destOrd="0" presId="urn:microsoft.com/office/officeart/2008/layout/LinedList"/>
    <dgm:cxn modelId="{FB6580C5-0226-234F-AB8D-9A86C80F9C47}" type="presParOf" srcId="{07B1040B-2567-3E46-8C42-14A8B93462C6}" destId="{3F5A7C7B-0BBD-464C-9222-EA2F218AF44D}" srcOrd="18" destOrd="0" presId="urn:microsoft.com/office/officeart/2008/layout/LinedList"/>
    <dgm:cxn modelId="{ECC77DC4-DB93-C84D-A887-A4C953AEAD56}" type="presParOf" srcId="{07B1040B-2567-3E46-8C42-14A8B93462C6}" destId="{59298925-1716-2541-BDAC-2F0C448F7B3B}" srcOrd="19" destOrd="0" presId="urn:microsoft.com/office/officeart/2008/layout/LinedList"/>
    <dgm:cxn modelId="{38E8B709-651E-E54F-A094-860708F293CE}" type="presParOf" srcId="{59298925-1716-2541-BDAC-2F0C448F7B3B}" destId="{5FB05A25-A9C7-1F4B-A33C-74132655F7C4}" srcOrd="0" destOrd="0" presId="urn:microsoft.com/office/officeart/2008/layout/LinedList"/>
    <dgm:cxn modelId="{6431BF7A-4B34-1C4E-9B2F-67BDA0F41EE9}" type="presParOf" srcId="{59298925-1716-2541-BDAC-2F0C448F7B3B}" destId="{277D7889-250E-0946-B3AE-FFE40D7574CA}" srcOrd="1" destOrd="0" presId="urn:microsoft.com/office/officeart/2008/layout/LinedList"/>
    <dgm:cxn modelId="{C5B97105-B88A-1945-83FC-4DA7935C8B01}" type="presParOf" srcId="{07B1040B-2567-3E46-8C42-14A8B93462C6}" destId="{41B67069-0CE2-5440-80DD-83C82AFBBEF6}" srcOrd="20" destOrd="0" presId="urn:microsoft.com/office/officeart/2008/layout/LinedList"/>
    <dgm:cxn modelId="{0F8D1652-9A98-2C48-9F68-45DEA87D17C2}" type="presParOf" srcId="{07B1040B-2567-3E46-8C42-14A8B93462C6}" destId="{BEF6B072-84B4-7144-BBA9-810697DA2EAB}" srcOrd="21" destOrd="0" presId="urn:microsoft.com/office/officeart/2008/layout/LinedList"/>
    <dgm:cxn modelId="{561C16A9-1695-7243-B51B-0FA6660A24F1}" type="presParOf" srcId="{BEF6B072-84B4-7144-BBA9-810697DA2EAB}" destId="{1F8BFDEA-DA6F-D945-BB2A-48753D63C8F0}" srcOrd="0" destOrd="0" presId="urn:microsoft.com/office/officeart/2008/layout/LinedList"/>
    <dgm:cxn modelId="{E91A22E6-DF9C-EB49-8355-7D8FC7E691E5}" type="presParOf" srcId="{BEF6B072-84B4-7144-BBA9-810697DA2EAB}" destId="{21C07104-4AF9-AA41-8607-7A1BFBFA95C5}" srcOrd="1" destOrd="0" presId="urn:microsoft.com/office/officeart/2008/layout/LinedList"/>
    <dgm:cxn modelId="{A46CE16B-9180-384D-B106-FC2C757A474C}" type="presParOf" srcId="{07B1040B-2567-3E46-8C42-14A8B93462C6}" destId="{19267AA3-E790-A347-8EB3-9C1B3495F329}" srcOrd="22" destOrd="0" presId="urn:microsoft.com/office/officeart/2008/layout/LinedList"/>
    <dgm:cxn modelId="{6885FC3A-CA38-EF44-BC2E-A4243E5EC7AA}" type="presParOf" srcId="{07B1040B-2567-3E46-8C42-14A8B93462C6}" destId="{4903479E-E008-CA4F-A7A9-380CD5EC7C73}" srcOrd="23" destOrd="0" presId="urn:microsoft.com/office/officeart/2008/layout/LinedList"/>
    <dgm:cxn modelId="{C096323E-4A8B-A842-911F-2BBBFC2A47C9}" type="presParOf" srcId="{4903479E-E008-CA4F-A7A9-380CD5EC7C73}" destId="{0FE7E1F3-64AF-A246-9F68-44EB3A2AE03E}" srcOrd="0" destOrd="0" presId="urn:microsoft.com/office/officeart/2008/layout/LinedList"/>
    <dgm:cxn modelId="{DF825A02-BC8E-D241-BF03-60E3B3B5B5E6}" type="presParOf" srcId="{4903479E-E008-CA4F-A7A9-380CD5EC7C73}" destId="{C59CD603-5A11-E747-A01D-F7106F867D74}" srcOrd="1" destOrd="0" presId="urn:microsoft.com/office/officeart/2008/layout/LinedList"/>
    <dgm:cxn modelId="{3DDCA713-9371-214D-B5C8-8EBE463E32CD}" type="presParOf" srcId="{07B1040B-2567-3E46-8C42-14A8B93462C6}" destId="{B7B522AD-1EFD-FC45-A47C-9DEF681BEAC6}" srcOrd="24" destOrd="0" presId="urn:microsoft.com/office/officeart/2008/layout/LinedList"/>
    <dgm:cxn modelId="{A3715618-3EA7-3242-A0B8-AE1E545E48D4}" type="presParOf" srcId="{07B1040B-2567-3E46-8C42-14A8B93462C6}" destId="{FA7643B7-6E09-0245-ADBD-3E871267DA40}" srcOrd="25" destOrd="0" presId="urn:microsoft.com/office/officeart/2008/layout/LinedList"/>
    <dgm:cxn modelId="{A91A19A4-46FC-B442-B8BA-50149F253D03}" type="presParOf" srcId="{FA7643B7-6E09-0245-ADBD-3E871267DA40}" destId="{73AA5143-4144-C146-A21D-DAD09B305BF7}" srcOrd="0" destOrd="0" presId="urn:microsoft.com/office/officeart/2008/layout/LinedList"/>
    <dgm:cxn modelId="{429D8A6F-5D6D-5348-97BE-889B763E8FC3}" type="presParOf" srcId="{FA7643B7-6E09-0245-ADBD-3E871267DA40}" destId="{DAF698AE-AB3D-DD4D-8339-B94FE22F51D0}" srcOrd="1" destOrd="0" presId="urn:microsoft.com/office/officeart/2008/layout/LinedList"/>
    <dgm:cxn modelId="{6C8228BD-CE29-4440-A606-838904C60E9E}" type="presParOf" srcId="{07B1040B-2567-3E46-8C42-14A8B93462C6}" destId="{480CEDBF-A82B-014F-93FA-7D630EA46CE0}" srcOrd="26" destOrd="0" presId="urn:microsoft.com/office/officeart/2008/layout/LinedList"/>
    <dgm:cxn modelId="{9709F453-020A-8A40-BCD6-CF7A74F8F60C}" type="presParOf" srcId="{07B1040B-2567-3E46-8C42-14A8B93462C6}" destId="{7696428A-CF31-9D49-9F8D-2C58E5F7FE5E}" srcOrd="27" destOrd="0" presId="urn:microsoft.com/office/officeart/2008/layout/LinedList"/>
    <dgm:cxn modelId="{E308CCAC-8A0B-BF49-B297-4167776D14E0}" type="presParOf" srcId="{7696428A-CF31-9D49-9F8D-2C58E5F7FE5E}" destId="{4726BA12-4C26-7442-BCBB-B3FC3D557CF8}" srcOrd="0" destOrd="0" presId="urn:microsoft.com/office/officeart/2008/layout/LinedList"/>
    <dgm:cxn modelId="{366AEB11-8492-6A4B-ABE4-9DF2BB4CE4F2}" type="presParOf" srcId="{7696428A-CF31-9D49-9F8D-2C58E5F7FE5E}" destId="{A8307681-C368-0E4F-9709-F233A86617EE}" srcOrd="1" destOrd="0" presId="urn:microsoft.com/office/officeart/2008/layout/LinedList"/>
    <dgm:cxn modelId="{C1EF583B-4552-B848-856D-D16203ACB6B3}" type="presParOf" srcId="{07B1040B-2567-3E46-8C42-14A8B93462C6}" destId="{50638BED-28FE-AB47-963F-B4F2825D2EE5}" srcOrd="28" destOrd="0" presId="urn:microsoft.com/office/officeart/2008/layout/LinedList"/>
    <dgm:cxn modelId="{423AC9BA-9ADC-7042-925D-7E65CD009C83}" type="presParOf" srcId="{07B1040B-2567-3E46-8C42-14A8B93462C6}" destId="{B2A854E0-B422-F74B-84C0-CEE80F1E5888}" srcOrd="29" destOrd="0" presId="urn:microsoft.com/office/officeart/2008/layout/LinedList"/>
    <dgm:cxn modelId="{FF563EFE-5057-FA42-A65D-5C0DF4CD7042}" type="presParOf" srcId="{B2A854E0-B422-F74B-84C0-CEE80F1E5888}" destId="{75F62E2B-B717-E04C-B025-EFB38B9C80E7}" srcOrd="0" destOrd="0" presId="urn:microsoft.com/office/officeart/2008/layout/LinedList"/>
    <dgm:cxn modelId="{84869905-3A90-A143-AE2F-8D37641027CB}" type="presParOf" srcId="{B2A854E0-B422-F74B-84C0-CEE80F1E5888}" destId="{A92C3220-E004-814C-8A66-A573A3A1E978}" srcOrd="1" destOrd="0" presId="urn:microsoft.com/office/officeart/2008/layout/LinedList"/>
    <dgm:cxn modelId="{E9E6ADAA-2410-D645-9049-D5552E62C285}" type="presParOf" srcId="{07B1040B-2567-3E46-8C42-14A8B93462C6}" destId="{06BDD17C-2DE9-0D45-B803-B384BA51E04E}" srcOrd="30" destOrd="0" presId="urn:microsoft.com/office/officeart/2008/layout/LinedList"/>
    <dgm:cxn modelId="{1F298198-BBE8-0B42-A673-7BECE3A27C04}" type="presParOf" srcId="{07B1040B-2567-3E46-8C42-14A8B93462C6}" destId="{D04BF3CA-68C9-D948-8027-6ED33A0499B9}" srcOrd="31" destOrd="0" presId="urn:microsoft.com/office/officeart/2008/layout/LinedList"/>
    <dgm:cxn modelId="{74A50C25-5EF5-324A-B279-F282DA7E5C93}" type="presParOf" srcId="{D04BF3CA-68C9-D948-8027-6ED33A0499B9}" destId="{96C9D900-93BC-4449-9186-720FF607864E}" srcOrd="0" destOrd="0" presId="urn:microsoft.com/office/officeart/2008/layout/LinedList"/>
    <dgm:cxn modelId="{FFD08793-20D3-794C-B62B-8A2AADE8CCEA}" type="presParOf" srcId="{D04BF3CA-68C9-D948-8027-6ED33A0499B9}" destId="{E6645BDB-DE98-BD46-9E97-7284723D92B2}" srcOrd="1" destOrd="0" presId="urn:microsoft.com/office/officeart/2008/layout/LinedList"/>
    <dgm:cxn modelId="{9F1AE6C5-EB13-9947-B30D-B3223EA3DE22}" type="presParOf" srcId="{07B1040B-2567-3E46-8C42-14A8B93462C6}" destId="{1187687A-298E-414E-A727-BF31BFD8447E}" srcOrd="32" destOrd="0" presId="urn:microsoft.com/office/officeart/2008/layout/LinedList"/>
    <dgm:cxn modelId="{A639C129-4963-BC4F-962F-4EC3984A476A}" type="presParOf" srcId="{07B1040B-2567-3E46-8C42-14A8B93462C6}" destId="{D69BCA82-0011-3E41-A2FC-855A2ACF2FEA}" srcOrd="33" destOrd="0" presId="urn:microsoft.com/office/officeart/2008/layout/LinedList"/>
    <dgm:cxn modelId="{EE86A9E5-80E7-1B43-8FB0-93EB69E939A8}" type="presParOf" srcId="{D69BCA82-0011-3E41-A2FC-855A2ACF2FEA}" destId="{5562EC08-908E-A949-9FD8-1DF4D6558007}" srcOrd="0" destOrd="0" presId="urn:microsoft.com/office/officeart/2008/layout/LinedList"/>
    <dgm:cxn modelId="{61D9E3B3-EA4D-AA4B-A7FA-01BDE2E92F4A}" type="presParOf" srcId="{D69BCA82-0011-3E41-A2FC-855A2ACF2FEA}" destId="{ABD9327B-3053-884B-9198-4A25047E673F}" srcOrd="1" destOrd="0" presId="urn:microsoft.com/office/officeart/2008/layout/LinedList"/>
    <dgm:cxn modelId="{17F6DC85-CC9D-114C-87D8-67595442698D}" type="presParOf" srcId="{07B1040B-2567-3E46-8C42-14A8B93462C6}" destId="{6E6FDF45-4903-694E-8457-EC924FE8F0F1}" srcOrd="34" destOrd="0" presId="urn:microsoft.com/office/officeart/2008/layout/LinedList"/>
    <dgm:cxn modelId="{A5D1224F-6CDC-134B-B0C6-7170DB2ECD4F}" type="presParOf" srcId="{07B1040B-2567-3E46-8C42-14A8B93462C6}" destId="{1B188B77-91B3-C14E-80B4-99144463D8CE}" srcOrd="35" destOrd="0" presId="urn:microsoft.com/office/officeart/2008/layout/LinedList"/>
    <dgm:cxn modelId="{EEC88B67-2583-3E42-AD33-8797D8C768A9}" type="presParOf" srcId="{1B188B77-91B3-C14E-80B4-99144463D8CE}" destId="{A7E24E7E-3AC3-BD40-B324-EC225C32DBD1}" srcOrd="0" destOrd="0" presId="urn:microsoft.com/office/officeart/2008/layout/LinedList"/>
    <dgm:cxn modelId="{414A5357-77E3-CD4A-B82C-A7EB1E86712F}" type="presParOf" srcId="{1B188B77-91B3-C14E-80B4-99144463D8CE}" destId="{37FF354B-C6DF-2143-8C04-B534D4E9036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D81B59D-ADCE-45F5-87B6-8202733D2E40}"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D738A665-EE14-496E-963A-36FE95AD09E4}">
      <dgm:prSet/>
      <dgm:spPr/>
      <dgm:t>
        <a:bodyPr/>
        <a:lstStyle/>
        <a:p>
          <a:r>
            <a:rPr lang="en-AU" b="0" i="0"/>
            <a:t>Lives in an old house in state housing complex</a:t>
          </a:r>
          <a:endParaRPr lang="en-US"/>
        </a:p>
      </dgm:t>
    </dgm:pt>
    <dgm:pt modelId="{C051586B-77CE-4EA8-903E-66641FB7C61C}" type="parTrans" cxnId="{796AC51F-FB4E-4701-8972-C491FA592FAB}">
      <dgm:prSet/>
      <dgm:spPr/>
      <dgm:t>
        <a:bodyPr/>
        <a:lstStyle/>
        <a:p>
          <a:endParaRPr lang="en-US"/>
        </a:p>
      </dgm:t>
    </dgm:pt>
    <dgm:pt modelId="{320F7B84-22B8-4531-8724-C79DA7FE0126}" type="sibTrans" cxnId="{796AC51F-FB4E-4701-8972-C491FA592FAB}">
      <dgm:prSet/>
      <dgm:spPr/>
      <dgm:t>
        <a:bodyPr/>
        <a:lstStyle/>
        <a:p>
          <a:endParaRPr lang="en-US"/>
        </a:p>
      </dgm:t>
    </dgm:pt>
    <dgm:pt modelId="{243959F5-CFF7-4FA2-971C-F4A6489E3776}">
      <dgm:prSet/>
      <dgm:spPr/>
      <dgm:t>
        <a:bodyPr/>
        <a:lstStyle/>
        <a:p>
          <a:r>
            <a:rPr lang="en-AU" b="0" i="0" dirty="0"/>
            <a:t>Lives with uncle</a:t>
          </a:r>
          <a:endParaRPr lang="en-US" dirty="0"/>
        </a:p>
      </dgm:t>
    </dgm:pt>
    <dgm:pt modelId="{18174732-8FD9-40F0-B09B-6BF7B9275C09}" type="parTrans" cxnId="{DB39346C-30C0-4072-862B-D82F849E15D8}">
      <dgm:prSet/>
      <dgm:spPr/>
      <dgm:t>
        <a:bodyPr/>
        <a:lstStyle/>
        <a:p>
          <a:endParaRPr lang="en-US"/>
        </a:p>
      </dgm:t>
    </dgm:pt>
    <dgm:pt modelId="{B1776625-5880-497A-A56A-F1B7BFFDA5DF}" type="sibTrans" cxnId="{DB39346C-30C0-4072-862B-D82F849E15D8}">
      <dgm:prSet/>
      <dgm:spPr/>
      <dgm:t>
        <a:bodyPr/>
        <a:lstStyle/>
        <a:p>
          <a:endParaRPr lang="en-US"/>
        </a:p>
      </dgm:t>
    </dgm:pt>
    <dgm:pt modelId="{6B496B37-F13A-4358-B6BB-8F13E40EF06E}">
      <dgm:prSet/>
      <dgm:spPr/>
      <dgm:t>
        <a:bodyPr/>
        <a:lstStyle/>
        <a:p>
          <a:r>
            <a:rPr lang="en-AU" b="0" i="0"/>
            <a:t>Rough area</a:t>
          </a:r>
          <a:endParaRPr lang="en-US"/>
        </a:p>
      </dgm:t>
    </dgm:pt>
    <dgm:pt modelId="{0AEC8206-9327-4C78-88BE-D41CCA07223E}" type="parTrans" cxnId="{FBE0FE9E-36BC-452A-9240-314AD586FC2D}">
      <dgm:prSet/>
      <dgm:spPr/>
      <dgm:t>
        <a:bodyPr/>
        <a:lstStyle/>
        <a:p>
          <a:endParaRPr lang="en-US"/>
        </a:p>
      </dgm:t>
    </dgm:pt>
    <dgm:pt modelId="{59F0AD14-45AF-4263-8072-65C0ABF42864}" type="sibTrans" cxnId="{FBE0FE9E-36BC-452A-9240-314AD586FC2D}">
      <dgm:prSet/>
      <dgm:spPr/>
      <dgm:t>
        <a:bodyPr/>
        <a:lstStyle/>
        <a:p>
          <a:endParaRPr lang="en-US"/>
        </a:p>
      </dgm:t>
    </dgm:pt>
    <dgm:pt modelId="{4E606EE5-6326-4752-95CE-D8673B56E548}">
      <dgm:prSet/>
      <dgm:spPr/>
      <dgm:t>
        <a:bodyPr/>
        <a:lstStyle/>
        <a:p>
          <a:r>
            <a:rPr lang="en-AU" b="0" i="0"/>
            <a:t>Bland streets no trees</a:t>
          </a:r>
          <a:endParaRPr lang="en-US"/>
        </a:p>
      </dgm:t>
    </dgm:pt>
    <dgm:pt modelId="{C43C045A-3C96-46AD-AF6E-3C078AA654C9}" type="parTrans" cxnId="{25FFBFD3-B1C8-4735-8268-A8D61B17444E}">
      <dgm:prSet/>
      <dgm:spPr/>
      <dgm:t>
        <a:bodyPr/>
        <a:lstStyle/>
        <a:p>
          <a:endParaRPr lang="en-US"/>
        </a:p>
      </dgm:t>
    </dgm:pt>
    <dgm:pt modelId="{AE532CB7-0283-4F56-B18E-9B3A6652BA52}" type="sibTrans" cxnId="{25FFBFD3-B1C8-4735-8268-A8D61B17444E}">
      <dgm:prSet/>
      <dgm:spPr/>
      <dgm:t>
        <a:bodyPr/>
        <a:lstStyle/>
        <a:p>
          <a:endParaRPr lang="en-US"/>
        </a:p>
      </dgm:t>
    </dgm:pt>
    <dgm:pt modelId="{7172C3F5-7160-4FEE-885E-5968052ACDBC}">
      <dgm:prSet/>
      <dgm:spPr/>
      <dgm:t>
        <a:bodyPr/>
        <a:lstStyle/>
        <a:p>
          <a:r>
            <a:rPr lang="en-AU" b="0" i="0" dirty="0"/>
            <a:t>Remembers his house as being filled with love and joy</a:t>
          </a:r>
          <a:endParaRPr lang="en-US" dirty="0"/>
        </a:p>
      </dgm:t>
    </dgm:pt>
    <dgm:pt modelId="{8838188E-BEF5-4C6A-ADCC-F0903C33E9EE}" type="parTrans" cxnId="{AEE733BB-E295-4A6B-8CC2-1128888D9397}">
      <dgm:prSet/>
      <dgm:spPr/>
      <dgm:t>
        <a:bodyPr/>
        <a:lstStyle/>
        <a:p>
          <a:endParaRPr lang="en-US"/>
        </a:p>
      </dgm:t>
    </dgm:pt>
    <dgm:pt modelId="{DF8F0D29-521C-4520-8C09-EDB4B90764BD}" type="sibTrans" cxnId="{AEE733BB-E295-4A6B-8CC2-1128888D9397}">
      <dgm:prSet/>
      <dgm:spPr/>
      <dgm:t>
        <a:bodyPr/>
        <a:lstStyle/>
        <a:p>
          <a:endParaRPr lang="en-US"/>
        </a:p>
      </dgm:t>
    </dgm:pt>
    <dgm:pt modelId="{6993115D-5D7B-414E-BE98-A8A03AB0DBF5}">
      <dgm:prSet/>
      <dgm:spPr/>
      <dgm:t>
        <a:bodyPr/>
        <a:lstStyle/>
        <a:p>
          <a:r>
            <a:rPr lang="en-AU" b="0" i="0"/>
            <a:t>Internal conflict</a:t>
          </a:r>
          <a:endParaRPr lang="en-US"/>
        </a:p>
      </dgm:t>
    </dgm:pt>
    <dgm:pt modelId="{CF1B46CB-5B20-466B-8649-AB8B7280BC50}" type="parTrans" cxnId="{8E66D8F5-4EB4-427E-8BA8-22C4A4026C64}">
      <dgm:prSet/>
      <dgm:spPr/>
      <dgm:t>
        <a:bodyPr/>
        <a:lstStyle/>
        <a:p>
          <a:endParaRPr lang="en-US"/>
        </a:p>
      </dgm:t>
    </dgm:pt>
    <dgm:pt modelId="{388961BA-82B9-4873-9EF8-3A04937F2A64}" type="sibTrans" cxnId="{8E66D8F5-4EB4-427E-8BA8-22C4A4026C64}">
      <dgm:prSet/>
      <dgm:spPr/>
      <dgm:t>
        <a:bodyPr/>
        <a:lstStyle/>
        <a:p>
          <a:endParaRPr lang="en-US"/>
        </a:p>
      </dgm:t>
    </dgm:pt>
    <dgm:pt modelId="{C51CBF00-8534-4175-AE59-2B2868275858}">
      <dgm:prSet/>
      <dgm:spPr/>
      <dgm:t>
        <a:bodyPr/>
        <a:lstStyle/>
        <a:p>
          <a:r>
            <a:rPr lang="en-AU" b="0" i="0"/>
            <a:t>Feels like he has betrayed his family and country by coming to Australia</a:t>
          </a:r>
          <a:endParaRPr lang="en-US"/>
        </a:p>
      </dgm:t>
    </dgm:pt>
    <dgm:pt modelId="{8BFF0567-B56E-4E45-8C82-9F1856F8E776}" type="parTrans" cxnId="{21570DD0-4058-4E9A-95ED-B5C9FF05D351}">
      <dgm:prSet/>
      <dgm:spPr/>
      <dgm:t>
        <a:bodyPr/>
        <a:lstStyle/>
        <a:p>
          <a:endParaRPr lang="en-US"/>
        </a:p>
      </dgm:t>
    </dgm:pt>
    <dgm:pt modelId="{FB32C313-A58E-4C2C-B365-C5D4609A7965}" type="sibTrans" cxnId="{21570DD0-4058-4E9A-95ED-B5C9FF05D351}">
      <dgm:prSet/>
      <dgm:spPr/>
      <dgm:t>
        <a:bodyPr/>
        <a:lstStyle/>
        <a:p>
          <a:endParaRPr lang="en-US"/>
        </a:p>
      </dgm:t>
    </dgm:pt>
    <dgm:pt modelId="{E9AAE027-84BB-48DC-BF0E-06A0CC43B3D1}">
      <dgm:prSet/>
      <dgm:spPr/>
      <dgm:t>
        <a:bodyPr/>
        <a:lstStyle/>
        <a:p>
          <a:r>
            <a:rPr lang="en-AU" b="0" i="0"/>
            <a:t>Feels guilty for not being able to prevent his parents from dying</a:t>
          </a:r>
          <a:endParaRPr lang="en-US"/>
        </a:p>
      </dgm:t>
    </dgm:pt>
    <dgm:pt modelId="{3F55AFED-6C0A-4765-9CCF-219E6DCA0DC1}" type="parTrans" cxnId="{D3F21649-9C87-482F-B7C7-EF807BB78C71}">
      <dgm:prSet/>
      <dgm:spPr/>
      <dgm:t>
        <a:bodyPr/>
        <a:lstStyle/>
        <a:p>
          <a:endParaRPr lang="en-US"/>
        </a:p>
      </dgm:t>
    </dgm:pt>
    <dgm:pt modelId="{F805A63A-4BFA-43D3-AE10-FDC433BB430B}" type="sibTrans" cxnId="{D3F21649-9C87-482F-B7C7-EF807BB78C71}">
      <dgm:prSet/>
      <dgm:spPr/>
      <dgm:t>
        <a:bodyPr/>
        <a:lstStyle/>
        <a:p>
          <a:endParaRPr lang="en-US"/>
        </a:p>
      </dgm:t>
    </dgm:pt>
    <dgm:pt modelId="{0D048C60-ED36-4ED9-B3D7-3CC112568173}">
      <dgm:prSet/>
      <dgm:spPr/>
      <dgm:t>
        <a:bodyPr/>
        <a:lstStyle/>
        <a:p>
          <a:r>
            <a:rPr lang="en-AU" b="0" i="0"/>
            <a:t>Believes his parents may even still be alive and he resents his uncle for taking him away from his village / community</a:t>
          </a:r>
          <a:endParaRPr lang="en-US"/>
        </a:p>
      </dgm:t>
    </dgm:pt>
    <dgm:pt modelId="{695B11A2-C8F0-4407-AF7D-0E291755CC5A}" type="parTrans" cxnId="{DF343E4A-F6F4-4494-B596-CEDCCCBA3600}">
      <dgm:prSet/>
      <dgm:spPr/>
      <dgm:t>
        <a:bodyPr/>
        <a:lstStyle/>
        <a:p>
          <a:endParaRPr lang="en-US"/>
        </a:p>
      </dgm:t>
    </dgm:pt>
    <dgm:pt modelId="{88CD5C2A-292F-445B-91CC-D7EC5C8175DD}" type="sibTrans" cxnId="{DF343E4A-F6F4-4494-B596-CEDCCCBA3600}">
      <dgm:prSet/>
      <dgm:spPr/>
      <dgm:t>
        <a:bodyPr/>
        <a:lstStyle/>
        <a:p>
          <a:endParaRPr lang="en-US"/>
        </a:p>
      </dgm:t>
    </dgm:pt>
    <dgm:pt modelId="{3EE08135-6B9A-4F0A-84E6-579D2CC01555}">
      <dgm:prSet/>
      <dgm:spPr/>
      <dgm:t>
        <a:bodyPr/>
        <a:lstStyle/>
        <a:p>
          <a:r>
            <a:rPr lang="en-AU" b="0" i="0"/>
            <a:t>Finds something or makes something or meets someone or does something that comforts him and makes </a:t>
          </a:r>
          <a:endParaRPr lang="en-US"/>
        </a:p>
      </dgm:t>
    </dgm:pt>
    <dgm:pt modelId="{774B526B-5209-405B-B66F-4156250749AC}" type="parTrans" cxnId="{586CD7A7-8A9F-462B-8DD2-D37C8AE7586A}">
      <dgm:prSet/>
      <dgm:spPr/>
      <dgm:t>
        <a:bodyPr/>
        <a:lstStyle/>
        <a:p>
          <a:endParaRPr lang="en-US"/>
        </a:p>
      </dgm:t>
    </dgm:pt>
    <dgm:pt modelId="{5E59E915-FB27-4732-AED7-193D6058C715}" type="sibTrans" cxnId="{586CD7A7-8A9F-462B-8DD2-D37C8AE7586A}">
      <dgm:prSet/>
      <dgm:spPr/>
      <dgm:t>
        <a:bodyPr/>
        <a:lstStyle/>
        <a:p>
          <a:endParaRPr lang="en-US"/>
        </a:p>
      </dgm:t>
    </dgm:pt>
    <dgm:pt modelId="{59475375-9959-4752-8844-CD7D2CDD7B8E}">
      <dgm:prSet/>
      <dgm:spPr/>
      <dgm:t>
        <a:bodyPr/>
        <a:lstStyle/>
        <a:p>
          <a:r>
            <a:rPr lang="en-AU" b="0" i="0"/>
            <a:t>him come to the realisation that his parents are dead and that he must forge a new life in this country</a:t>
          </a:r>
          <a:endParaRPr lang="en-US"/>
        </a:p>
      </dgm:t>
    </dgm:pt>
    <dgm:pt modelId="{EA6CCC3D-A1B1-4130-ADA0-BD89519EE111}" type="parTrans" cxnId="{C55DCC33-13C5-4D7E-96C4-37BB49D6C080}">
      <dgm:prSet/>
      <dgm:spPr/>
      <dgm:t>
        <a:bodyPr/>
        <a:lstStyle/>
        <a:p>
          <a:endParaRPr lang="en-US"/>
        </a:p>
      </dgm:t>
    </dgm:pt>
    <dgm:pt modelId="{77377EE9-4E61-4D5B-B948-D835FB027F3E}" type="sibTrans" cxnId="{C55DCC33-13C5-4D7E-96C4-37BB49D6C080}">
      <dgm:prSet/>
      <dgm:spPr/>
      <dgm:t>
        <a:bodyPr/>
        <a:lstStyle/>
        <a:p>
          <a:endParaRPr lang="en-US"/>
        </a:p>
      </dgm:t>
    </dgm:pt>
    <dgm:pt modelId="{80260AFD-9744-476E-B6C0-766E622A0821}">
      <dgm:prSet/>
      <dgm:spPr/>
      <dgm:t>
        <a:bodyPr/>
        <a:lstStyle/>
        <a:p>
          <a:r>
            <a:rPr lang="en-AU" b="0" i="0"/>
            <a:t>Re-bonds with his uncle</a:t>
          </a:r>
          <a:endParaRPr lang="en-US"/>
        </a:p>
      </dgm:t>
    </dgm:pt>
    <dgm:pt modelId="{30741B59-7329-4252-B32A-5A78CB2F6FF8}" type="parTrans" cxnId="{6B1E6E37-397F-4331-9806-F388A230A608}">
      <dgm:prSet/>
      <dgm:spPr/>
      <dgm:t>
        <a:bodyPr/>
        <a:lstStyle/>
        <a:p>
          <a:endParaRPr lang="en-US"/>
        </a:p>
      </dgm:t>
    </dgm:pt>
    <dgm:pt modelId="{4EAD41ED-33ED-447B-85E0-F24FBD94FE55}" type="sibTrans" cxnId="{6B1E6E37-397F-4331-9806-F388A230A608}">
      <dgm:prSet/>
      <dgm:spPr/>
      <dgm:t>
        <a:bodyPr/>
        <a:lstStyle/>
        <a:p>
          <a:endParaRPr lang="en-US"/>
        </a:p>
      </dgm:t>
    </dgm:pt>
    <dgm:pt modelId="{6E45F1B8-2A83-4B5E-A8D7-81E9AF997758}">
      <dgm:prSet/>
      <dgm:spPr/>
      <dgm:t>
        <a:bodyPr/>
        <a:lstStyle/>
        <a:p>
          <a:r>
            <a:rPr lang="en-AU" b="0" i="0"/>
            <a:t>Meets and comforts someone who has had a similar experience to him</a:t>
          </a:r>
          <a:endParaRPr lang="en-US"/>
        </a:p>
      </dgm:t>
    </dgm:pt>
    <dgm:pt modelId="{9D679892-060D-4ACB-904B-24AF3DCDFF83}" type="parTrans" cxnId="{B46B5AF4-944D-4D08-BA4C-23326AFF2CE9}">
      <dgm:prSet/>
      <dgm:spPr/>
      <dgm:t>
        <a:bodyPr/>
        <a:lstStyle/>
        <a:p>
          <a:endParaRPr lang="en-US"/>
        </a:p>
      </dgm:t>
    </dgm:pt>
    <dgm:pt modelId="{D16C40A6-6EC0-43FE-9F6F-BF5638C84CD8}" type="sibTrans" cxnId="{B46B5AF4-944D-4D08-BA4C-23326AFF2CE9}">
      <dgm:prSet/>
      <dgm:spPr/>
      <dgm:t>
        <a:bodyPr/>
        <a:lstStyle/>
        <a:p>
          <a:endParaRPr lang="en-US"/>
        </a:p>
      </dgm:t>
    </dgm:pt>
    <dgm:pt modelId="{07CC2248-7630-408A-B772-0608BAF21B46}">
      <dgm:prSet/>
      <dgm:spPr/>
      <dgm:t>
        <a:bodyPr/>
        <a:lstStyle/>
        <a:p>
          <a:r>
            <a:rPr lang="en-AU" b="0" i="0"/>
            <a:t>Someone he can relate to</a:t>
          </a:r>
          <a:endParaRPr lang="en-US"/>
        </a:p>
      </dgm:t>
    </dgm:pt>
    <dgm:pt modelId="{77993DF2-0E39-42D8-A7A3-01EB307D473D}" type="parTrans" cxnId="{6B98C182-0962-438A-AD3C-67493EFD632F}">
      <dgm:prSet/>
      <dgm:spPr/>
      <dgm:t>
        <a:bodyPr/>
        <a:lstStyle/>
        <a:p>
          <a:endParaRPr lang="en-US"/>
        </a:p>
      </dgm:t>
    </dgm:pt>
    <dgm:pt modelId="{3F579AF2-54A2-4AD4-B4FC-06D87F370DB8}" type="sibTrans" cxnId="{6B98C182-0962-438A-AD3C-67493EFD632F}">
      <dgm:prSet/>
      <dgm:spPr/>
      <dgm:t>
        <a:bodyPr/>
        <a:lstStyle/>
        <a:p>
          <a:endParaRPr lang="en-US"/>
        </a:p>
      </dgm:t>
    </dgm:pt>
    <dgm:pt modelId="{976BD874-0E9F-465F-8702-B5447A6926D2}">
      <dgm:prSet/>
      <dgm:spPr/>
      <dgm:t>
        <a:bodyPr/>
        <a:lstStyle/>
        <a:p>
          <a:r>
            <a:rPr lang="en-AU" b="0" i="0"/>
            <a:t>Things change for the better</a:t>
          </a:r>
          <a:endParaRPr lang="en-US"/>
        </a:p>
      </dgm:t>
    </dgm:pt>
    <dgm:pt modelId="{D1420205-411F-4E5F-BCCF-752704FA3F9F}" type="parTrans" cxnId="{FE60B10A-E3F6-44E9-946B-910450D9EBD0}">
      <dgm:prSet/>
      <dgm:spPr/>
      <dgm:t>
        <a:bodyPr/>
        <a:lstStyle/>
        <a:p>
          <a:endParaRPr lang="en-US"/>
        </a:p>
      </dgm:t>
    </dgm:pt>
    <dgm:pt modelId="{D3B0F98D-C871-4E5D-8243-6FF91956EBDE}" type="sibTrans" cxnId="{FE60B10A-E3F6-44E9-946B-910450D9EBD0}">
      <dgm:prSet/>
      <dgm:spPr/>
      <dgm:t>
        <a:bodyPr/>
        <a:lstStyle/>
        <a:p>
          <a:endParaRPr lang="en-US"/>
        </a:p>
      </dgm:t>
    </dgm:pt>
    <dgm:pt modelId="{37A2D5A9-4E83-E846-B210-1E2427084957}" type="pres">
      <dgm:prSet presAssocID="{3D81B59D-ADCE-45F5-87B6-8202733D2E40}" presName="vert0" presStyleCnt="0">
        <dgm:presLayoutVars>
          <dgm:dir/>
          <dgm:animOne val="branch"/>
          <dgm:animLvl val="lvl"/>
        </dgm:presLayoutVars>
      </dgm:prSet>
      <dgm:spPr/>
    </dgm:pt>
    <dgm:pt modelId="{B2DD6CCD-7D77-9A4D-AFCA-AD5C006F727A}" type="pres">
      <dgm:prSet presAssocID="{D738A665-EE14-496E-963A-36FE95AD09E4}" presName="thickLine" presStyleLbl="alignNode1" presStyleIdx="0" presStyleCnt="15"/>
      <dgm:spPr/>
    </dgm:pt>
    <dgm:pt modelId="{0E2019DD-53B1-0340-810A-4141C6EC5878}" type="pres">
      <dgm:prSet presAssocID="{D738A665-EE14-496E-963A-36FE95AD09E4}" presName="horz1" presStyleCnt="0"/>
      <dgm:spPr/>
    </dgm:pt>
    <dgm:pt modelId="{3A1F7DFB-6AA3-EE49-9D27-82CDA23FD295}" type="pres">
      <dgm:prSet presAssocID="{D738A665-EE14-496E-963A-36FE95AD09E4}" presName="tx1" presStyleLbl="revTx" presStyleIdx="0" presStyleCnt="15"/>
      <dgm:spPr/>
    </dgm:pt>
    <dgm:pt modelId="{23994505-8123-7843-8FB3-6378B79D0794}" type="pres">
      <dgm:prSet presAssocID="{D738A665-EE14-496E-963A-36FE95AD09E4}" presName="vert1" presStyleCnt="0"/>
      <dgm:spPr/>
    </dgm:pt>
    <dgm:pt modelId="{0C2CB324-BF89-3844-9163-D26AD88E23D9}" type="pres">
      <dgm:prSet presAssocID="{243959F5-CFF7-4FA2-971C-F4A6489E3776}" presName="thickLine" presStyleLbl="alignNode1" presStyleIdx="1" presStyleCnt="15"/>
      <dgm:spPr/>
    </dgm:pt>
    <dgm:pt modelId="{CD111433-A5D2-7D49-B53F-424F2AE434C6}" type="pres">
      <dgm:prSet presAssocID="{243959F5-CFF7-4FA2-971C-F4A6489E3776}" presName="horz1" presStyleCnt="0"/>
      <dgm:spPr/>
    </dgm:pt>
    <dgm:pt modelId="{29DF4B2C-A4D5-AC4B-980B-E31554136385}" type="pres">
      <dgm:prSet presAssocID="{243959F5-CFF7-4FA2-971C-F4A6489E3776}" presName="tx1" presStyleLbl="revTx" presStyleIdx="1" presStyleCnt="15"/>
      <dgm:spPr/>
    </dgm:pt>
    <dgm:pt modelId="{301669E9-6A32-D64B-8B84-92B68FD352F2}" type="pres">
      <dgm:prSet presAssocID="{243959F5-CFF7-4FA2-971C-F4A6489E3776}" presName="vert1" presStyleCnt="0"/>
      <dgm:spPr/>
    </dgm:pt>
    <dgm:pt modelId="{A564A86A-8B9F-7341-B379-0EB83AB48660}" type="pres">
      <dgm:prSet presAssocID="{6B496B37-F13A-4358-B6BB-8F13E40EF06E}" presName="thickLine" presStyleLbl="alignNode1" presStyleIdx="2" presStyleCnt="15"/>
      <dgm:spPr/>
    </dgm:pt>
    <dgm:pt modelId="{DDAFF4A0-B0DA-DB4D-99C2-A7AB9390B65C}" type="pres">
      <dgm:prSet presAssocID="{6B496B37-F13A-4358-B6BB-8F13E40EF06E}" presName="horz1" presStyleCnt="0"/>
      <dgm:spPr/>
    </dgm:pt>
    <dgm:pt modelId="{F7298D64-4961-9042-9406-F0761DE246F8}" type="pres">
      <dgm:prSet presAssocID="{6B496B37-F13A-4358-B6BB-8F13E40EF06E}" presName="tx1" presStyleLbl="revTx" presStyleIdx="2" presStyleCnt="15"/>
      <dgm:spPr/>
    </dgm:pt>
    <dgm:pt modelId="{D98992AF-A7CB-194D-9F52-2800D04AEB21}" type="pres">
      <dgm:prSet presAssocID="{6B496B37-F13A-4358-B6BB-8F13E40EF06E}" presName="vert1" presStyleCnt="0"/>
      <dgm:spPr/>
    </dgm:pt>
    <dgm:pt modelId="{05F378EF-EAF4-2546-B726-C0BA3FF2A243}" type="pres">
      <dgm:prSet presAssocID="{4E606EE5-6326-4752-95CE-D8673B56E548}" presName="thickLine" presStyleLbl="alignNode1" presStyleIdx="3" presStyleCnt="15"/>
      <dgm:spPr/>
    </dgm:pt>
    <dgm:pt modelId="{C8322743-5E26-1440-B917-537FFF4CDC36}" type="pres">
      <dgm:prSet presAssocID="{4E606EE5-6326-4752-95CE-D8673B56E548}" presName="horz1" presStyleCnt="0"/>
      <dgm:spPr/>
    </dgm:pt>
    <dgm:pt modelId="{257DB3BD-B8DE-FD4F-81BF-4450CADB3F87}" type="pres">
      <dgm:prSet presAssocID="{4E606EE5-6326-4752-95CE-D8673B56E548}" presName="tx1" presStyleLbl="revTx" presStyleIdx="3" presStyleCnt="15"/>
      <dgm:spPr/>
    </dgm:pt>
    <dgm:pt modelId="{67A7CDAA-7234-7346-BEC5-8336BB5483E1}" type="pres">
      <dgm:prSet presAssocID="{4E606EE5-6326-4752-95CE-D8673B56E548}" presName="vert1" presStyleCnt="0"/>
      <dgm:spPr/>
    </dgm:pt>
    <dgm:pt modelId="{39BD56AC-EE43-4546-A441-977AF1E8E373}" type="pres">
      <dgm:prSet presAssocID="{7172C3F5-7160-4FEE-885E-5968052ACDBC}" presName="thickLine" presStyleLbl="alignNode1" presStyleIdx="4" presStyleCnt="15"/>
      <dgm:spPr/>
    </dgm:pt>
    <dgm:pt modelId="{CA4B0760-D93F-8E44-9B73-F65F62CE0A9F}" type="pres">
      <dgm:prSet presAssocID="{7172C3F5-7160-4FEE-885E-5968052ACDBC}" presName="horz1" presStyleCnt="0"/>
      <dgm:spPr/>
    </dgm:pt>
    <dgm:pt modelId="{5960424B-EE27-2C4C-B04E-914D7BA4E621}" type="pres">
      <dgm:prSet presAssocID="{7172C3F5-7160-4FEE-885E-5968052ACDBC}" presName="tx1" presStyleLbl="revTx" presStyleIdx="4" presStyleCnt="15"/>
      <dgm:spPr/>
    </dgm:pt>
    <dgm:pt modelId="{3C9E03C9-BAF6-654C-96F7-6DF1C96FFB0D}" type="pres">
      <dgm:prSet presAssocID="{7172C3F5-7160-4FEE-885E-5968052ACDBC}" presName="vert1" presStyleCnt="0"/>
      <dgm:spPr/>
    </dgm:pt>
    <dgm:pt modelId="{D0914126-083B-C047-BFBD-06A06CF5B010}" type="pres">
      <dgm:prSet presAssocID="{6993115D-5D7B-414E-BE98-A8A03AB0DBF5}" presName="thickLine" presStyleLbl="alignNode1" presStyleIdx="5" presStyleCnt="15"/>
      <dgm:spPr/>
    </dgm:pt>
    <dgm:pt modelId="{9903FDEA-EC33-2E40-A85D-2F4841811F1B}" type="pres">
      <dgm:prSet presAssocID="{6993115D-5D7B-414E-BE98-A8A03AB0DBF5}" presName="horz1" presStyleCnt="0"/>
      <dgm:spPr/>
    </dgm:pt>
    <dgm:pt modelId="{E4C7F361-0028-6D4A-B08F-5F30960056FF}" type="pres">
      <dgm:prSet presAssocID="{6993115D-5D7B-414E-BE98-A8A03AB0DBF5}" presName="tx1" presStyleLbl="revTx" presStyleIdx="5" presStyleCnt="15"/>
      <dgm:spPr/>
    </dgm:pt>
    <dgm:pt modelId="{2DA56CD6-9F82-A643-A247-C445E707FE27}" type="pres">
      <dgm:prSet presAssocID="{6993115D-5D7B-414E-BE98-A8A03AB0DBF5}" presName="vert1" presStyleCnt="0"/>
      <dgm:spPr/>
    </dgm:pt>
    <dgm:pt modelId="{8D6BCB1C-F30F-8D42-88FF-D98D004FB344}" type="pres">
      <dgm:prSet presAssocID="{C51CBF00-8534-4175-AE59-2B2868275858}" presName="thickLine" presStyleLbl="alignNode1" presStyleIdx="6" presStyleCnt="15"/>
      <dgm:spPr/>
    </dgm:pt>
    <dgm:pt modelId="{4530782C-6028-D84C-906F-571DCF773C98}" type="pres">
      <dgm:prSet presAssocID="{C51CBF00-8534-4175-AE59-2B2868275858}" presName="horz1" presStyleCnt="0"/>
      <dgm:spPr/>
    </dgm:pt>
    <dgm:pt modelId="{1C377000-CB7C-9D47-864F-27D69A9A6CFC}" type="pres">
      <dgm:prSet presAssocID="{C51CBF00-8534-4175-AE59-2B2868275858}" presName="tx1" presStyleLbl="revTx" presStyleIdx="6" presStyleCnt="15"/>
      <dgm:spPr/>
    </dgm:pt>
    <dgm:pt modelId="{10949561-23FF-144E-B543-B4CF72C11985}" type="pres">
      <dgm:prSet presAssocID="{C51CBF00-8534-4175-AE59-2B2868275858}" presName="vert1" presStyleCnt="0"/>
      <dgm:spPr/>
    </dgm:pt>
    <dgm:pt modelId="{98582C4A-6661-C04F-944F-FF38BC9518AE}" type="pres">
      <dgm:prSet presAssocID="{E9AAE027-84BB-48DC-BF0E-06A0CC43B3D1}" presName="thickLine" presStyleLbl="alignNode1" presStyleIdx="7" presStyleCnt="15"/>
      <dgm:spPr/>
    </dgm:pt>
    <dgm:pt modelId="{61467967-B3F9-2C43-87ED-66CEAC314B7D}" type="pres">
      <dgm:prSet presAssocID="{E9AAE027-84BB-48DC-BF0E-06A0CC43B3D1}" presName="horz1" presStyleCnt="0"/>
      <dgm:spPr/>
    </dgm:pt>
    <dgm:pt modelId="{FB054B03-19AA-744E-81AD-F19D132D50A5}" type="pres">
      <dgm:prSet presAssocID="{E9AAE027-84BB-48DC-BF0E-06A0CC43B3D1}" presName="tx1" presStyleLbl="revTx" presStyleIdx="7" presStyleCnt="15"/>
      <dgm:spPr/>
    </dgm:pt>
    <dgm:pt modelId="{C5AE0FED-BAC2-DA49-9352-B1F344CEFCE3}" type="pres">
      <dgm:prSet presAssocID="{E9AAE027-84BB-48DC-BF0E-06A0CC43B3D1}" presName="vert1" presStyleCnt="0"/>
      <dgm:spPr/>
    </dgm:pt>
    <dgm:pt modelId="{FA376165-98D3-4D47-A5FC-4FA1872AAEDC}" type="pres">
      <dgm:prSet presAssocID="{0D048C60-ED36-4ED9-B3D7-3CC112568173}" presName="thickLine" presStyleLbl="alignNode1" presStyleIdx="8" presStyleCnt="15"/>
      <dgm:spPr/>
    </dgm:pt>
    <dgm:pt modelId="{09E9599B-D19C-CA41-8608-FEE4F899FEE8}" type="pres">
      <dgm:prSet presAssocID="{0D048C60-ED36-4ED9-B3D7-3CC112568173}" presName="horz1" presStyleCnt="0"/>
      <dgm:spPr/>
    </dgm:pt>
    <dgm:pt modelId="{73CEB089-F41A-4F4C-94B5-3AA1051CF84B}" type="pres">
      <dgm:prSet presAssocID="{0D048C60-ED36-4ED9-B3D7-3CC112568173}" presName="tx1" presStyleLbl="revTx" presStyleIdx="8" presStyleCnt="15"/>
      <dgm:spPr/>
    </dgm:pt>
    <dgm:pt modelId="{E7DFF823-91BA-4D41-8EE3-82CF37FCB27E}" type="pres">
      <dgm:prSet presAssocID="{0D048C60-ED36-4ED9-B3D7-3CC112568173}" presName="vert1" presStyleCnt="0"/>
      <dgm:spPr/>
    </dgm:pt>
    <dgm:pt modelId="{E58A61B3-65F8-E54C-ABE1-1F5F1A2BF6A4}" type="pres">
      <dgm:prSet presAssocID="{3EE08135-6B9A-4F0A-84E6-579D2CC01555}" presName="thickLine" presStyleLbl="alignNode1" presStyleIdx="9" presStyleCnt="15"/>
      <dgm:spPr/>
    </dgm:pt>
    <dgm:pt modelId="{20571829-60FF-5843-AE12-9B04DB5060BE}" type="pres">
      <dgm:prSet presAssocID="{3EE08135-6B9A-4F0A-84E6-579D2CC01555}" presName="horz1" presStyleCnt="0"/>
      <dgm:spPr/>
    </dgm:pt>
    <dgm:pt modelId="{DF26D8B7-DFDD-504E-95A6-680648D38009}" type="pres">
      <dgm:prSet presAssocID="{3EE08135-6B9A-4F0A-84E6-579D2CC01555}" presName="tx1" presStyleLbl="revTx" presStyleIdx="9" presStyleCnt="15"/>
      <dgm:spPr/>
    </dgm:pt>
    <dgm:pt modelId="{D3ACF632-D071-774E-A614-C353A39D4BE2}" type="pres">
      <dgm:prSet presAssocID="{3EE08135-6B9A-4F0A-84E6-579D2CC01555}" presName="vert1" presStyleCnt="0"/>
      <dgm:spPr/>
    </dgm:pt>
    <dgm:pt modelId="{80FD655E-3671-4340-9A61-4625B4EC84C4}" type="pres">
      <dgm:prSet presAssocID="{59475375-9959-4752-8844-CD7D2CDD7B8E}" presName="thickLine" presStyleLbl="alignNode1" presStyleIdx="10" presStyleCnt="15"/>
      <dgm:spPr/>
    </dgm:pt>
    <dgm:pt modelId="{2C8D451C-C53A-584A-A3BD-18221B9EBA89}" type="pres">
      <dgm:prSet presAssocID="{59475375-9959-4752-8844-CD7D2CDD7B8E}" presName="horz1" presStyleCnt="0"/>
      <dgm:spPr/>
    </dgm:pt>
    <dgm:pt modelId="{82018120-4786-3A4A-9F21-A56EA3B2CD24}" type="pres">
      <dgm:prSet presAssocID="{59475375-9959-4752-8844-CD7D2CDD7B8E}" presName="tx1" presStyleLbl="revTx" presStyleIdx="10" presStyleCnt="15"/>
      <dgm:spPr/>
    </dgm:pt>
    <dgm:pt modelId="{73A14BDE-903B-804A-A39A-1FAC673913D3}" type="pres">
      <dgm:prSet presAssocID="{59475375-9959-4752-8844-CD7D2CDD7B8E}" presName="vert1" presStyleCnt="0"/>
      <dgm:spPr/>
    </dgm:pt>
    <dgm:pt modelId="{85041F88-E642-6848-A9A7-7C61D1681D18}" type="pres">
      <dgm:prSet presAssocID="{80260AFD-9744-476E-B6C0-766E622A0821}" presName="thickLine" presStyleLbl="alignNode1" presStyleIdx="11" presStyleCnt="15"/>
      <dgm:spPr/>
    </dgm:pt>
    <dgm:pt modelId="{9094946A-6D0D-C145-B5C0-D9653035C7B3}" type="pres">
      <dgm:prSet presAssocID="{80260AFD-9744-476E-B6C0-766E622A0821}" presName="horz1" presStyleCnt="0"/>
      <dgm:spPr/>
    </dgm:pt>
    <dgm:pt modelId="{5FE0CD00-17A2-C04C-92DC-3930ABA7014F}" type="pres">
      <dgm:prSet presAssocID="{80260AFD-9744-476E-B6C0-766E622A0821}" presName="tx1" presStyleLbl="revTx" presStyleIdx="11" presStyleCnt="15"/>
      <dgm:spPr/>
    </dgm:pt>
    <dgm:pt modelId="{5BFEEDD7-3DC8-F24C-BDDE-EF7E3A9DEC65}" type="pres">
      <dgm:prSet presAssocID="{80260AFD-9744-476E-B6C0-766E622A0821}" presName="vert1" presStyleCnt="0"/>
      <dgm:spPr/>
    </dgm:pt>
    <dgm:pt modelId="{3F508B1A-F5FF-FD45-B9BB-CF39B30B85E6}" type="pres">
      <dgm:prSet presAssocID="{6E45F1B8-2A83-4B5E-A8D7-81E9AF997758}" presName="thickLine" presStyleLbl="alignNode1" presStyleIdx="12" presStyleCnt="15"/>
      <dgm:spPr/>
    </dgm:pt>
    <dgm:pt modelId="{99298E2F-F834-2D49-BD55-AD0CC16C01E4}" type="pres">
      <dgm:prSet presAssocID="{6E45F1B8-2A83-4B5E-A8D7-81E9AF997758}" presName="horz1" presStyleCnt="0"/>
      <dgm:spPr/>
    </dgm:pt>
    <dgm:pt modelId="{D327F8B3-9B0B-BA46-8AB3-CD87DE4C403F}" type="pres">
      <dgm:prSet presAssocID="{6E45F1B8-2A83-4B5E-A8D7-81E9AF997758}" presName="tx1" presStyleLbl="revTx" presStyleIdx="12" presStyleCnt="15"/>
      <dgm:spPr/>
    </dgm:pt>
    <dgm:pt modelId="{89955BB1-5AD8-E943-9D08-8579B6F1F7F7}" type="pres">
      <dgm:prSet presAssocID="{6E45F1B8-2A83-4B5E-A8D7-81E9AF997758}" presName="vert1" presStyleCnt="0"/>
      <dgm:spPr/>
    </dgm:pt>
    <dgm:pt modelId="{501499AF-2AE4-B546-A697-392DA7E06EF2}" type="pres">
      <dgm:prSet presAssocID="{07CC2248-7630-408A-B772-0608BAF21B46}" presName="thickLine" presStyleLbl="alignNode1" presStyleIdx="13" presStyleCnt="15"/>
      <dgm:spPr/>
    </dgm:pt>
    <dgm:pt modelId="{F56F1159-E2CC-4E4F-BA78-EB2C7B602A7B}" type="pres">
      <dgm:prSet presAssocID="{07CC2248-7630-408A-B772-0608BAF21B46}" presName="horz1" presStyleCnt="0"/>
      <dgm:spPr/>
    </dgm:pt>
    <dgm:pt modelId="{49D67F93-4FAF-E649-BEA9-B25E3A04EADC}" type="pres">
      <dgm:prSet presAssocID="{07CC2248-7630-408A-B772-0608BAF21B46}" presName="tx1" presStyleLbl="revTx" presStyleIdx="13" presStyleCnt="15"/>
      <dgm:spPr/>
    </dgm:pt>
    <dgm:pt modelId="{E2BB70DC-797E-1640-89A3-FEC239810FB1}" type="pres">
      <dgm:prSet presAssocID="{07CC2248-7630-408A-B772-0608BAF21B46}" presName="vert1" presStyleCnt="0"/>
      <dgm:spPr/>
    </dgm:pt>
    <dgm:pt modelId="{6A236D0A-D513-9242-A232-E1DC571659F2}" type="pres">
      <dgm:prSet presAssocID="{976BD874-0E9F-465F-8702-B5447A6926D2}" presName="thickLine" presStyleLbl="alignNode1" presStyleIdx="14" presStyleCnt="15"/>
      <dgm:spPr/>
    </dgm:pt>
    <dgm:pt modelId="{D4A85FDF-B077-FC4D-8A03-E918DBA9F2CC}" type="pres">
      <dgm:prSet presAssocID="{976BD874-0E9F-465F-8702-B5447A6926D2}" presName="horz1" presStyleCnt="0"/>
      <dgm:spPr/>
    </dgm:pt>
    <dgm:pt modelId="{E5803BD7-F246-194E-B1A1-894A0E9EEBD5}" type="pres">
      <dgm:prSet presAssocID="{976BD874-0E9F-465F-8702-B5447A6926D2}" presName="tx1" presStyleLbl="revTx" presStyleIdx="14" presStyleCnt="15"/>
      <dgm:spPr/>
    </dgm:pt>
    <dgm:pt modelId="{B99A4B54-7E55-B245-8F33-6C8EA8377FF1}" type="pres">
      <dgm:prSet presAssocID="{976BD874-0E9F-465F-8702-B5447A6926D2}" presName="vert1" presStyleCnt="0"/>
      <dgm:spPr/>
    </dgm:pt>
  </dgm:ptLst>
  <dgm:cxnLst>
    <dgm:cxn modelId="{FE60B10A-E3F6-44E9-946B-910450D9EBD0}" srcId="{3D81B59D-ADCE-45F5-87B6-8202733D2E40}" destId="{976BD874-0E9F-465F-8702-B5447A6926D2}" srcOrd="14" destOrd="0" parTransId="{D1420205-411F-4E5F-BCCF-752704FA3F9F}" sibTransId="{D3B0F98D-C871-4E5D-8243-6FF91956EBDE}"/>
    <dgm:cxn modelId="{8B938011-0CDF-844C-8A45-0DEBC76FE01A}" type="presOf" srcId="{80260AFD-9744-476E-B6C0-766E622A0821}" destId="{5FE0CD00-17A2-C04C-92DC-3930ABA7014F}" srcOrd="0" destOrd="0" presId="urn:microsoft.com/office/officeart/2008/layout/LinedList"/>
    <dgm:cxn modelId="{796AC51F-FB4E-4701-8972-C491FA592FAB}" srcId="{3D81B59D-ADCE-45F5-87B6-8202733D2E40}" destId="{D738A665-EE14-496E-963A-36FE95AD09E4}" srcOrd="0" destOrd="0" parTransId="{C051586B-77CE-4EA8-903E-66641FB7C61C}" sibTransId="{320F7B84-22B8-4531-8724-C79DA7FE0126}"/>
    <dgm:cxn modelId="{69DAC02C-E304-BE43-8F29-A64CDF1462CB}" type="presOf" srcId="{D738A665-EE14-496E-963A-36FE95AD09E4}" destId="{3A1F7DFB-6AA3-EE49-9D27-82CDA23FD295}" srcOrd="0" destOrd="0" presId="urn:microsoft.com/office/officeart/2008/layout/LinedList"/>
    <dgm:cxn modelId="{28FC2630-8822-6847-8F35-66DCF156A614}" type="presOf" srcId="{976BD874-0E9F-465F-8702-B5447A6926D2}" destId="{E5803BD7-F246-194E-B1A1-894A0E9EEBD5}" srcOrd="0" destOrd="0" presId="urn:microsoft.com/office/officeart/2008/layout/LinedList"/>
    <dgm:cxn modelId="{C55DCC33-13C5-4D7E-96C4-37BB49D6C080}" srcId="{3D81B59D-ADCE-45F5-87B6-8202733D2E40}" destId="{59475375-9959-4752-8844-CD7D2CDD7B8E}" srcOrd="10" destOrd="0" parTransId="{EA6CCC3D-A1B1-4130-ADA0-BD89519EE111}" sibTransId="{77377EE9-4E61-4D5B-B948-D835FB027F3E}"/>
    <dgm:cxn modelId="{F8292035-5AE9-4A4F-A931-D5BFE577099A}" type="presOf" srcId="{3D81B59D-ADCE-45F5-87B6-8202733D2E40}" destId="{37A2D5A9-4E83-E846-B210-1E2427084957}" srcOrd="0" destOrd="0" presId="urn:microsoft.com/office/officeart/2008/layout/LinedList"/>
    <dgm:cxn modelId="{6B1E6E37-397F-4331-9806-F388A230A608}" srcId="{3D81B59D-ADCE-45F5-87B6-8202733D2E40}" destId="{80260AFD-9744-476E-B6C0-766E622A0821}" srcOrd="11" destOrd="0" parTransId="{30741B59-7329-4252-B32A-5A78CB2F6FF8}" sibTransId="{4EAD41ED-33ED-447B-85E0-F24FBD94FE55}"/>
    <dgm:cxn modelId="{B351983B-A685-CF47-B780-30A159156DD5}" type="presOf" srcId="{243959F5-CFF7-4FA2-971C-F4A6489E3776}" destId="{29DF4B2C-A4D5-AC4B-980B-E31554136385}" srcOrd="0" destOrd="0" presId="urn:microsoft.com/office/officeart/2008/layout/LinedList"/>
    <dgm:cxn modelId="{D3F21649-9C87-482F-B7C7-EF807BB78C71}" srcId="{3D81B59D-ADCE-45F5-87B6-8202733D2E40}" destId="{E9AAE027-84BB-48DC-BF0E-06A0CC43B3D1}" srcOrd="7" destOrd="0" parTransId="{3F55AFED-6C0A-4765-9CCF-219E6DCA0DC1}" sibTransId="{F805A63A-4BFA-43D3-AE10-FDC433BB430B}"/>
    <dgm:cxn modelId="{DF343E4A-F6F4-4494-B596-CEDCCCBA3600}" srcId="{3D81B59D-ADCE-45F5-87B6-8202733D2E40}" destId="{0D048C60-ED36-4ED9-B3D7-3CC112568173}" srcOrd="8" destOrd="0" parTransId="{695B11A2-C8F0-4407-AF7D-0E291755CC5A}" sibTransId="{88CD5C2A-292F-445B-91CC-D7EC5C8175DD}"/>
    <dgm:cxn modelId="{9C34CF57-647B-6A4E-9977-50F37E433F07}" type="presOf" srcId="{6E45F1B8-2A83-4B5E-A8D7-81E9AF997758}" destId="{D327F8B3-9B0B-BA46-8AB3-CD87DE4C403F}" srcOrd="0" destOrd="0" presId="urn:microsoft.com/office/officeart/2008/layout/LinedList"/>
    <dgm:cxn modelId="{DB39346C-30C0-4072-862B-D82F849E15D8}" srcId="{3D81B59D-ADCE-45F5-87B6-8202733D2E40}" destId="{243959F5-CFF7-4FA2-971C-F4A6489E3776}" srcOrd="1" destOrd="0" parTransId="{18174732-8FD9-40F0-B09B-6BF7B9275C09}" sibTransId="{B1776625-5880-497A-A56A-F1B7BFFDA5DF}"/>
    <dgm:cxn modelId="{B3768274-3F8F-5E41-906E-CA084400CF96}" type="presOf" srcId="{4E606EE5-6326-4752-95CE-D8673B56E548}" destId="{257DB3BD-B8DE-FD4F-81BF-4450CADB3F87}" srcOrd="0" destOrd="0" presId="urn:microsoft.com/office/officeart/2008/layout/LinedList"/>
    <dgm:cxn modelId="{27C2CC7E-5C0B-0543-AE6F-E34792F760A5}" type="presOf" srcId="{7172C3F5-7160-4FEE-885E-5968052ACDBC}" destId="{5960424B-EE27-2C4C-B04E-914D7BA4E621}" srcOrd="0" destOrd="0" presId="urn:microsoft.com/office/officeart/2008/layout/LinedList"/>
    <dgm:cxn modelId="{6B98C182-0962-438A-AD3C-67493EFD632F}" srcId="{3D81B59D-ADCE-45F5-87B6-8202733D2E40}" destId="{07CC2248-7630-408A-B772-0608BAF21B46}" srcOrd="13" destOrd="0" parTransId="{77993DF2-0E39-42D8-A7A3-01EB307D473D}" sibTransId="{3F579AF2-54A2-4AD4-B4FC-06D87F370DB8}"/>
    <dgm:cxn modelId="{F7EF428C-C13E-1543-9DAF-1706B49D6D81}" type="presOf" srcId="{3EE08135-6B9A-4F0A-84E6-579D2CC01555}" destId="{DF26D8B7-DFDD-504E-95A6-680648D38009}" srcOrd="0" destOrd="0" presId="urn:microsoft.com/office/officeart/2008/layout/LinedList"/>
    <dgm:cxn modelId="{FBE0FE9E-36BC-452A-9240-314AD586FC2D}" srcId="{3D81B59D-ADCE-45F5-87B6-8202733D2E40}" destId="{6B496B37-F13A-4358-B6BB-8F13E40EF06E}" srcOrd="2" destOrd="0" parTransId="{0AEC8206-9327-4C78-88BE-D41CCA07223E}" sibTransId="{59F0AD14-45AF-4263-8072-65C0ABF42864}"/>
    <dgm:cxn modelId="{803075A4-6858-7E45-8D21-A66E64B56449}" type="presOf" srcId="{07CC2248-7630-408A-B772-0608BAF21B46}" destId="{49D67F93-4FAF-E649-BEA9-B25E3A04EADC}" srcOrd="0" destOrd="0" presId="urn:microsoft.com/office/officeart/2008/layout/LinedList"/>
    <dgm:cxn modelId="{586CD7A7-8A9F-462B-8DD2-D37C8AE7586A}" srcId="{3D81B59D-ADCE-45F5-87B6-8202733D2E40}" destId="{3EE08135-6B9A-4F0A-84E6-579D2CC01555}" srcOrd="9" destOrd="0" parTransId="{774B526B-5209-405B-B66F-4156250749AC}" sibTransId="{5E59E915-FB27-4732-AED7-193D6058C715}"/>
    <dgm:cxn modelId="{AEE733BB-E295-4A6B-8CC2-1128888D9397}" srcId="{3D81B59D-ADCE-45F5-87B6-8202733D2E40}" destId="{7172C3F5-7160-4FEE-885E-5968052ACDBC}" srcOrd="4" destOrd="0" parTransId="{8838188E-BEF5-4C6A-ADCC-F0903C33E9EE}" sibTransId="{DF8F0D29-521C-4520-8C09-EDB4B90764BD}"/>
    <dgm:cxn modelId="{156C2FC1-0A7D-264D-AF9E-6AC74126C32F}" type="presOf" srcId="{0D048C60-ED36-4ED9-B3D7-3CC112568173}" destId="{73CEB089-F41A-4F4C-94B5-3AA1051CF84B}" srcOrd="0" destOrd="0" presId="urn:microsoft.com/office/officeart/2008/layout/LinedList"/>
    <dgm:cxn modelId="{3E4133C5-C24D-7D4D-8409-5C4A41962570}" type="presOf" srcId="{6B496B37-F13A-4358-B6BB-8F13E40EF06E}" destId="{F7298D64-4961-9042-9406-F0761DE246F8}" srcOrd="0" destOrd="0" presId="urn:microsoft.com/office/officeart/2008/layout/LinedList"/>
    <dgm:cxn modelId="{21570DD0-4058-4E9A-95ED-B5C9FF05D351}" srcId="{3D81B59D-ADCE-45F5-87B6-8202733D2E40}" destId="{C51CBF00-8534-4175-AE59-2B2868275858}" srcOrd="6" destOrd="0" parTransId="{8BFF0567-B56E-4E45-8C82-9F1856F8E776}" sibTransId="{FB32C313-A58E-4C2C-B365-C5D4609A7965}"/>
    <dgm:cxn modelId="{25FFBFD3-B1C8-4735-8268-A8D61B17444E}" srcId="{3D81B59D-ADCE-45F5-87B6-8202733D2E40}" destId="{4E606EE5-6326-4752-95CE-D8673B56E548}" srcOrd="3" destOrd="0" parTransId="{C43C045A-3C96-46AD-AF6E-3C078AA654C9}" sibTransId="{AE532CB7-0283-4F56-B18E-9B3A6652BA52}"/>
    <dgm:cxn modelId="{C30374DB-A721-DD4B-85C6-0DA3F89E789C}" type="presOf" srcId="{6993115D-5D7B-414E-BE98-A8A03AB0DBF5}" destId="{E4C7F361-0028-6D4A-B08F-5F30960056FF}" srcOrd="0" destOrd="0" presId="urn:microsoft.com/office/officeart/2008/layout/LinedList"/>
    <dgm:cxn modelId="{B2C33DEA-0E1D-5D49-9683-61631FFA2560}" type="presOf" srcId="{59475375-9959-4752-8844-CD7D2CDD7B8E}" destId="{82018120-4786-3A4A-9F21-A56EA3B2CD24}" srcOrd="0" destOrd="0" presId="urn:microsoft.com/office/officeart/2008/layout/LinedList"/>
    <dgm:cxn modelId="{81F6C5EA-E4E9-0D4F-B42A-8EB6A1F1EBEF}" type="presOf" srcId="{E9AAE027-84BB-48DC-BF0E-06A0CC43B3D1}" destId="{FB054B03-19AA-744E-81AD-F19D132D50A5}" srcOrd="0" destOrd="0" presId="urn:microsoft.com/office/officeart/2008/layout/LinedList"/>
    <dgm:cxn modelId="{1B1293EC-5889-9B4F-8458-82949C00C70C}" type="presOf" srcId="{C51CBF00-8534-4175-AE59-2B2868275858}" destId="{1C377000-CB7C-9D47-864F-27D69A9A6CFC}" srcOrd="0" destOrd="0" presId="urn:microsoft.com/office/officeart/2008/layout/LinedList"/>
    <dgm:cxn modelId="{B46B5AF4-944D-4D08-BA4C-23326AFF2CE9}" srcId="{3D81B59D-ADCE-45F5-87B6-8202733D2E40}" destId="{6E45F1B8-2A83-4B5E-A8D7-81E9AF997758}" srcOrd="12" destOrd="0" parTransId="{9D679892-060D-4ACB-904B-24AF3DCDFF83}" sibTransId="{D16C40A6-6EC0-43FE-9F6F-BF5638C84CD8}"/>
    <dgm:cxn modelId="{8E66D8F5-4EB4-427E-8BA8-22C4A4026C64}" srcId="{3D81B59D-ADCE-45F5-87B6-8202733D2E40}" destId="{6993115D-5D7B-414E-BE98-A8A03AB0DBF5}" srcOrd="5" destOrd="0" parTransId="{CF1B46CB-5B20-466B-8649-AB8B7280BC50}" sibTransId="{388961BA-82B9-4873-9EF8-3A04937F2A64}"/>
    <dgm:cxn modelId="{A6485B89-9D03-084E-952A-66D667C01D49}" type="presParOf" srcId="{37A2D5A9-4E83-E846-B210-1E2427084957}" destId="{B2DD6CCD-7D77-9A4D-AFCA-AD5C006F727A}" srcOrd="0" destOrd="0" presId="urn:microsoft.com/office/officeart/2008/layout/LinedList"/>
    <dgm:cxn modelId="{1D689093-7AE9-0C4C-94D6-94E681DAB323}" type="presParOf" srcId="{37A2D5A9-4E83-E846-B210-1E2427084957}" destId="{0E2019DD-53B1-0340-810A-4141C6EC5878}" srcOrd="1" destOrd="0" presId="urn:microsoft.com/office/officeart/2008/layout/LinedList"/>
    <dgm:cxn modelId="{C6765712-6417-C54A-9BAD-4B98C51C9803}" type="presParOf" srcId="{0E2019DD-53B1-0340-810A-4141C6EC5878}" destId="{3A1F7DFB-6AA3-EE49-9D27-82CDA23FD295}" srcOrd="0" destOrd="0" presId="urn:microsoft.com/office/officeart/2008/layout/LinedList"/>
    <dgm:cxn modelId="{C7E911AA-3AB5-C84D-8860-A36245A7E135}" type="presParOf" srcId="{0E2019DD-53B1-0340-810A-4141C6EC5878}" destId="{23994505-8123-7843-8FB3-6378B79D0794}" srcOrd="1" destOrd="0" presId="urn:microsoft.com/office/officeart/2008/layout/LinedList"/>
    <dgm:cxn modelId="{4AF0EDA9-5133-F34B-9C24-E45574226616}" type="presParOf" srcId="{37A2D5A9-4E83-E846-B210-1E2427084957}" destId="{0C2CB324-BF89-3844-9163-D26AD88E23D9}" srcOrd="2" destOrd="0" presId="urn:microsoft.com/office/officeart/2008/layout/LinedList"/>
    <dgm:cxn modelId="{AD5B1A7E-FFDF-CE4E-AD4D-BCD18F38FD00}" type="presParOf" srcId="{37A2D5A9-4E83-E846-B210-1E2427084957}" destId="{CD111433-A5D2-7D49-B53F-424F2AE434C6}" srcOrd="3" destOrd="0" presId="urn:microsoft.com/office/officeart/2008/layout/LinedList"/>
    <dgm:cxn modelId="{7C30B325-9390-4443-BA2C-4C0A3E3E8D9E}" type="presParOf" srcId="{CD111433-A5D2-7D49-B53F-424F2AE434C6}" destId="{29DF4B2C-A4D5-AC4B-980B-E31554136385}" srcOrd="0" destOrd="0" presId="urn:microsoft.com/office/officeart/2008/layout/LinedList"/>
    <dgm:cxn modelId="{9BDF8A87-19C4-0648-A72A-715BE35D7795}" type="presParOf" srcId="{CD111433-A5D2-7D49-B53F-424F2AE434C6}" destId="{301669E9-6A32-D64B-8B84-92B68FD352F2}" srcOrd="1" destOrd="0" presId="urn:microsoft.com/office/officeart/2008/layout/LinedList"/>
    <dgm:cxn modelId="{8CDDFF9B-8C31-1744-8621-E0E035E5A515}" type="presParOf" srcId="{37A2D5A9-4E83-E846-B210-1E2427084957}" destId="{A564A86A-8B9F-7341-B379-0EB83AB48660}" srcOrd="4" destOrd="0" presId="urn:microsoft.com/office/officeart/2008/layout/LinedList"/>
    <dgm:cxn modelId="{B5BE24C7-C414-5E4C-B127-A22F687DA22F}" type="presParOf" srcId="{37A2D5A9-4E83-E846-B210-1E2427084957}" destId="{DDAFF4A0-B0DA-DB4D-99C2-A7AB9390B65C}" srcOrd="5" destOrd="0" presId="urn:microsoft.com/office/officeart/2008/layout/LinedList"/>
    <dgm:cxn modelId="{8E034016-A694-0A4B-886C-C694BA007D40}" type="presParOf" srcId="{DDAFF4A0-B0DA-DB4D-99C2-A7AB9390B65C}" destId="{F7298D64-4961-9042-9406-F0761DE246F8}" srcOrd="0" destOrd="0" presId="urn:microsoft.com/office/officeart/2008/layout/LinedList"/>
    <dgm:cxn modelId="{F8105C5E-D5F1-E040-B16A-AE82BF63BD6B}" type="presParOf" srcId="{DDAFF4A0-B0DA-DB4D-99C2-A7AB9390B65C}" destId="{D98992AF-A7CB-194D-9F52-2800D04AEB21}" srcOrd="1" destOrd="0" presId="urn:microsoft.com/office/officeart/2008/layout/LinedList"/>
    <dgm:cxn modelId="{18AD97D2-AFE7-BE48-8EEB-122F9827DBE9}" type="presParOf" srcId="{37A2D5A9-4E83-E846-B210-1E2427084957}" destId="{05F378EF-EAF4-2546-B726-C0BA3FF2A243}" srcOrd="6" destOrd="0" presId="urn:microsoft.com/office/officeart/2008/layout/LinedList"/>
    <dgm:cxn modelId="{7EA1B543-F82F-664A-B05D-8CE997A62783}" type="presParOf" srcId="{37A2D5A9-4E83-E846-B210-1E2427084957}" destId="{C8322743-5E26-1440-B917-537FFF4CDC36}" srcOrd="7" destOrd="0" presId="urn:microsoft.com/office/officeart/2008/layout/LinedList"/>
    <dgm:cxn modelId="{8248F320-C7F4-2646-A50D-72524E2335E9}" type="presParOf" srcId="{C8322743-5E26-1440-B917-537FFF4CDC36}" destId="{257DB3BD-B8DE-FD4F-81BF-4450CADB3F87}" srcOrd="0" destOrd="0" presId="urn:microsoft.com/office/officeart/2008/layout/LinedList"/>
    <dgm:cxn modelId="{3E378BDD-DD0C-5742-966B-F01F41C7AF61}" type="presParOf" srcId="{C8322743-5E26-1440-B917-537FFF4CDC36}" destId="{67A7CDAA-7234-7346-BEC5-8336BB5483E1}" srcOrd="1" destOrd="0" presId="urn:microsoft.com/office/officeart/2008/layout/LinedList"/>
    <dgm:cxn modelId="{F0A53701-41D0-9443-B779-99B555F99DE1}" type="presParOf" srcId="{37A2D5A9-4E83-E846-B210-1E2427084957}" destId="{39BD56AC-EE43-4546-A441-977AF1E8E373}" srcOrd="8" destOrd="0" presId="urn:microsoft.com/office/officeart/2008/layout/LinedList"/>
    <dgm:cxn modelId="{91D54A73-A2F9-374C-B30D-DD29F62C8225}" type="presParOf" srcId="{37A2D5A9-4E83-E846-B210-1E2427084957}" destId="{CA4B0760-D93F-8E44-9B73-F65F62CE0A9F}" srcOrd="9" destOrd="0" presId="urn:microsoft.com/office/officeart/2008/layout/LinedList"/>
    <dgm:cxn modelId="{59B8CDB2-8020-7146-B8EF-73502DF0A583}" type="presParOf" srcId="{CA4B0760-D93F-8E44-9B73-F65F62CE0A9F}" destId="{5960424B-EE27-2C4C-B04E-914D7BA4E621}" srcOrd="0" destOrd="0" presId="urn:microsoft.com/office/officeart/2008/layout/LinedList"/>
    <dgm:cxn modelId="{FBE80205-373C-FA4A-9921-1FAF756E3B48}" type="presParOf" srcId="{CA4B0760-D93F-8E44-9B73-F65F62CE0A9F}" destId="{3C9E03C9-BAF6-654C-96F7-6DF1C96FFB0D}" srcOrd="1" destOrd="0" presId="urn:microsoft.com/office/officeart/2008/layout/LinedList"/>
    <dgm:cxn modelId="{919D6B2E-8F67-B747-B9DD-72CCFEB4F1F5}" type="presParOf" srcId="{37A2D5A9-4E83-E846-B210-1E2427084957}" destId="{D0914126-083B-C047-BFBD-06A06CF5B010}" srcOrd="10" destOrd="0" presId="urn:microsoft.com/office/officeart/2008/layout/LinedList"/>
    <dgm:cxn modelId="{76E546D0-08DF-CD41-8744-B2ACC699D553}" type="presParOf" srcId="{37A2D5A9-4E83-E846-B210-1E2427084957}" destId="{9903FDEA-EC33-2E40-A85D-2F4841811F1B}" srcOrd="11" destOrd="0" presId="urn:microsoft.com/office/officeart/2008/layout/LinedList"/>
    <dgm:cxn modelId="{81EB40FF-26F4-544C-8368-FC6F2BE2544B}" type="presParOf" srcId="{9903FDEA-EC33-2E40-A85D-2F4841811F1B}" destId="{E4C7F361-0028-6D4A-B08F-5F30960056FF}" srcOrd="0" destOrd="0" presId="urn:microsoft.com/office/officeart/2008/layout/LinedList"/>
    <dgm:cxn modelId="{2C5AF675-7D58-B24B-BE5A-F87509D07A6A}" type="presParOf" srcId="{9903FDEA-EC33-2E40-A85D-2F4841811F1B}" destId="{2DA56CD6-9F82-A643-A247-C445E707FE27}" srcOrd="1" destOrd="0" presId="urn:microsoft.com/office/officeart/2008/layout/LinedList"/>
    <dgm:cxn modelId="{B5A03E4C-F135-8643-8A6A-58005C957FC1}" type="presParOf" srcId="{37A2D5A9-4E83-E846-B210-1E2427084957}" destId="{8D6BCB1C-F30F-8D42-88FF-D98D004FB344}" srcOrd="12" destOrd="0" presId="urn:microsoft.com/office/officeart/2008/layout/LinedList"/>
    <dgm:cxn modelId="{C7A67909-B13F-6147-A921-A85FE4B412B9}" type="presParOf" srcId="{37A2D5A9-4E83-E846-B210-1E2427084957}" destId="{4530782C-6028-D84C-906F-571DCF773C98}" srcOrd="13" destOrd="0" presId="urn:microsoft.com/office/officeart/2008/layout/LinedList"/>
    <dgm:cxn modelId="{249A5EB5-740B-0149-8321-760A245FCAD1}" type="presParOf" srcId="{4530782C-6028-D84C-906F-571DCF773C98}" destId="{1C377000-CB7C-9D47-864F-27D69A9A6CFC}" srcOrd="0" destOrd="0" presId="urn:microsoft.com/office/officeart/2008/layout/LinedList"/>
    <dgm:cxn modelId="{30500672-34BF-224D-8F4C-0FA2D6D69609}" type="presParOf" srcId="{4530782C-6028-D84C-906F-571DCF773C98}" destId="{10949561-23FF-144E-B543-B4CF72C11985}" srcOrd="1" destOrd="0" presId="urn:microsoft.com/office/officeart/2008/layout/LinedList"/>
    <dgm:cxn modelId="{66489F2E-8D13-8047-A2FB-4E6993159E9A}" type="presParOf" srcId="{37A2D5A9-4E83-E846-B210-1E2427084957}" destId="{98582C4A-6661-C04F-944F-FF38BC9518AE}" srcOrd="14" destOrd="0" presId="urn:microsoft.com/office/officeart/2008/layout/LinedList"/>
    <dgm:cxn modelId="{D6C02C4E-26D7-1D4D-B4FB-D978E5EA051D}" type="presParOf" srcId="{37A2D5A9-4E83-E846-B210-1E2427084957}" destId="{61467967-B3F9-2C43-87ED-66CEAC314B7D}" srcOrd="15" destOrd="0" presId="urn:microsoft.com/office/officeart/2008/layout/LinedList"/>
    <dgm:cxn modelId="{8799C123-B6BA-6D4F-8527-7D2FC9742DE5}" type="presParOf" srcId="{61467967-B3F9-2C43-87ED-66CEAC314B7D}" destId="{FB054B03-19AA-744E-81AD-F19D132D50A5}" srcOrd="0" destOrd="0" presId="urn:microsoft.com/office/officeart/2008/layout/LinedList"/>
    <dgm:cxn modelId="{D814B1DE-C052-844D-AD35-7B3D62E0B4E9}" type="presParOf" srcId="{61467967-B3F9-2C43-87ED-66CEAC314B7D}" destId="{C5AE0FED-BAC2-DA49-9352-B1F344CEFCE3}" srcOrd="1" destOrd="0" presId="urn:microsoft.com/office/officeart/2008/layout/LinedList"/>
    <dgm:cxn modelId="{0489DE9F-EDA1-3C43-9F75-B8BC4B17945D}" type="presParOf" srcId="{37A2D5A9-4E83-E846-B210-1E2427084957}" destId="{FA376165-98D3-4D47-A5FC-4FA1872AAEDC}" srcOrd="16" destOrd="0" presId="urn:microsoft.com/office/officeart/2008/layout/LinedList"/>
    <dgm:cxn modelId="{3A96BFBC-F88F-1243-9792-0E4E5E169945}" type="presParOf" srcId="{37A2D5A9-4E83-E846-B210-1E2427084957}" destId="{09E9599B-D19C-CA41-8608-FEE4F899FEE8}" srcOrd="17" destOrd="0" presId="urn:microsoft.com/office/officeart/2008/layout/LinedList"/>
    <dgm:cxn modelId="{6E9D91B5-5D73-2447-A983-849D32667934}" type="presParOf" srcId="{09E9599B-D19C-CA41-8608-FEE4F899FEE8}" destId="{73CEB089-F41A-4F4C-94B5-3AA1051CF84B}" srcOrd="0" destOrd="0" presId="urn:microsoft.com/office/officeart/2008/layout/LinedList"/>
    <dgm:cxn modelId="{CD0AD858-C285-FE48-8786-9316AFF4C235}" type="presParOf" srcId="{09E9599B-D19C-CA41-8608-FEE4F899FEE8}" destId="{E7DFF823-91BA-4D41-8EE3-82CF37FCB27E}" srcOrd="1" destOrd="0" presId="urn:microsoft.com/office/officeart/2008/layout/LinedList"/>
    <dgm:cxn modelId="{41C94912-3907-FB49-995A-3BDD40DE6F28}" type="presParOf" srcId="{37A2D5A9-4E83-E846-B210-1E2427084957}" destId="{E58A61B3-65F8-E54C-ABE1-1F5F1A2BF6A4}" srcOrd="18" destOrd="0" presId="urn:microsoft.com/office/officeart/2008/layout/LinedList"/>
    <dgm:cxn modelId="{2347924D-BB71-544D-8D48-609ADD485C15}" type="presParOf" srcId="{37A2D5A9-4E83-E846-B210-1E2427084957}" destId="{20571829-60FF-5843-AE12-9B04DB5060BE}" srcOrd="19" destOrd="0" presId="urn:microsoft.com/office/officeart/2008/layout/LinedList"/>
    <dgm:cxn modelId="{D598DE64-94F3-1B4F-AFED-8C8E828132D3}" type="presParOf" srcId="{20571829-60FF-5843-AE12-9B04DB5060BE}" destId="{DF26D8B7-DFDD-504E-95A6-680648D38009}" srcOrd="0" destOrd="0" presId="urn:microsoft.com/office/officeart/2008/layout/LinedList"/>
    <dgm:cxn modelId="{5DFA6C0B-3B41-BF4D-A933-C63F1B4B2A2E}" type="presParOf" srcId="{20571829-60FF-5843-AE12-9B04DB5060BE}" destId="{D3ACF632-D071-774E-A614-C353A39D4BE2}" srcOrd="1" destOrd="0" presId="urn:microsoft.com/office/officeart/2008/layout/LinedList"/>
    <dgm:cxn modelId="{CCCDA54F-F464-0E42-A98D-C62F2C5D05CC}" type="presParOf" srcId="{37A2D5A9-4E83-E846-B210-1E2427084957}" destId="{80FD655E-3671-4340-9A61-4625B4EC84C4}" srcOrd="20" destOrd="0" presId="urn:microsoft.com/office/officeart/2008/layout/LinedList"/>
    <dgm:cxn modelId="{1A297FC9-E833-754C-BC50-79EF4FAF98BC}" type="presParOf" srcId="{37A2D5A9-4E83-E846-B210-1E2427084957}" destId="{2C8D451C-C53A-584A-A3BD-18221B9EBA89}" srcOrd="21" destOrd="0" presId="urn:microsoft.com/office/officeart/2008/layout/LinedList"/>
    <dgm:cxn modelId="{5A16A59A-676C-CB4B-A622-7734816F8529}" type="presParOf" srcId="{2C8D451C-C53A-584A-A3BD-18221B9EBA89}" destId="{82018120-4786-3A4A-9F21-A56EA3B2CD24}" srcOrd="0" destOrd="0" presId="urn:microsoft.com/office/officeart/2008/layout/LinedList"/>
    <dgm:cxn modelId="{5D043EAB-BACB-DF49-9607-195336D4BFF6}" type="presParOf" srcId="{2C8D451C-C53A-584A-A3BD-18221B9EBA89}" destId="{73A14BDE-903B-804A-A39A-1FAC673913D3}" srcOrd="1" destOrd="0" presId="urn:microsoft.com/office/officeart/2008/layout/LinedList"/>
    <dgm:cxn modelId="{C8C367F1-2974-C148-9082-0D97808F7C6A}" type="presParOf" srcId="{37A2D5A9-4E83-E846-B210-1E2427084957}" destId="{85041F88-E642-6848-A9A7-7C61D1681D18}" srcOrd="22" destOrd="0" presId="urn:microsoft.com/office/officeart/2008/layout/LinedList"/>
    <dgm:cxn modelId="{514F639D-EB5B-0541-9F20-663466D8EBAD}" type="presParOf" srcId="{37A2D5A9-4E83-E846-B210-1E2427084957}" destId="{9094946A-6D0D-C145-B5C0-D9653035C7B3}" srcOrd="23" destOrd="0" presId="urn:microsoft.com/office/officeart/2008/layout/LinedList"/>
    <dgm:cxn modelId="{B0A3C235-1C71-D34E-86B7-387EEBC152C2}" type="presParOf" srcId="{9094946A-6D0D-C145-B5C0-D9653035C7B3}" destId="{5FE0CD00-17A2-C04C-92DC-3930ABA7014F}" srcOrd="0" destOrd="0" presId="urn:microsoft.com/office/officeart/2008/layout/LinedList"/>
    <dgm:cxn modelId="{5E71ADD8-8A27-F049-AB72-58F044E7DE6B}" type="presParOf" srcId="{9094946A-6D0D-C145-B5C0-D9653035C7B3}" destId="{5BFEEDD7-3DC8-F24C-BDDE-EF7E3A9DEC65}" srcOrd="1" destOrd="0" presId="urn:microsoft.com/office/officeart/2008/layout/LinedList"/>
    <dgm:cxn modelId="{B6CE7C72-D876-D640-A24F-8608C3436BE3}" type="presParOf" srcId="{37A2D5A9-4E83-E846-B210-1E2427084957}" destId="{3F508B1A-F5FF-FD45-B9BB-CF39B30B85E6}" srcOrd="24" destOrd="0" presId="urn:microsoft.com/office/officeart/2008/layout/LinedList"/>
    <dgm:cxn modelId="{34BA5978-3E29-844F-8EC3-2C8A0067B9F1}" type="presParOf" srcId="{37A2D5A9-4E83-E846-B210-1E2427084957}" destId="{99298E2F-F834-2D49-BD55-AD0CC16C01E4}" srcOrd="25" destOrd="0" presId="urn:microsoft.com/office/officeart/2008/layout/LinedList"/>
    <dgm:cxn modelId="{1D8F2A23-33CE-D641-9317-6D121C882A63}" type="presParOf" srcId="{99298E2F-F834-2D49-BD55-AD0CC16C01E4}" destId="{D327F8B3-9B0B-BA46-8AB3-CD87DE4C403F}" srcOrd="0" destOrd="0" presId="urn:microsoft.com/office/officeart/2008/layout/LinedList"/>
    <dgm:cxn modelId="{B0DFDD76-D14E-264F-85D9-016CC533E362}" type="presParOf" srcId="{99298E2F-F834-2D49-BD55-AD0CC16C01E4}" destId="{89955BB1-5AD8-E943-9D08-8579B6F1F7F7}" srcOrd="1" destOrd="0" presId="urn:microsoft.com/office/officeart/2008/layout/LinedList"/>
    <dgm:cxn modelId="{1C122402-3A36-E346-9463-830A42248246}" type="presParOf" srcId="{37A2D5A9-4E83-E846-B210-1E2427084957}" destId="{501499AF-2AE4-B546-A697-392DA7E06EF2}" srcOrd="26" destOrd="0" presId="urn:microsoft.com/office/officeart/2008/layout/LinedList"/>
    <dgm:cxn modelId="{EC04E415-9921-394E-AB95-BFC2DC9D1773}" type="presParOf" srcId="{37A2D5A9-4E83-E846-B210-1E2427084957}" destId="{F56F1159-E2CC-4E4F-BA78-EB2C7B602A7B}" srcOrd="27" destOrd="0" presId="urn:microsoft.com/office/officeart/2008/layout/LinedList"/>
    <dgm:cxn modelId="{5444DD03-E65D-4E46-AD30-59CFCE833507}" type="presParOf" srcId="{F56F1159-E2CC-4E4F-BA78-EB2C7B602A7B}" destId="{49D67F93-4FAF-E649-BEA9-B25E3A04EADC}" srcOrd="0" destOrd="0" presId="urn:microsoft.com/office/officeart/2008/layout/LinedList"/>
    <dgm:cxn modelId="{D505E7D2-2F2D-644E-A025-76AC2850B14B}" type="presParOf" srcId="{F56F1159-E2CC-4E4F-BA78-EB2C7B602A7B}" destId="{E2BB70DC-797E-1640-89A3-FEC239810FB1}" srcOrd="1" destOrd="0" presId="urn:microsoft.com/office/officeart/2008/layout/LinedList"/>
    <dgm:cxn modelId="{7626F3C7-91C9-E34C-AD90-084EEE756F27}" type="presParOf" srcId="{37A2D5A9-4E83-E846-B210-1E2427084957}" destId="{6A236D0A-D513-9242-A232-E1DC571659F2}" srcOrd="28" destOrd="0" presId="urn:microsoft.com/office/officeart/2008/layout/LinedList"/>
    <dgm:cxn modelId="{1D6D6A9E-0675-DC48-9A38-606EC0337C7B}" type="presParOf" srcId="{37A2D5A9-4E83-E846-B210-1E2427084957}" destId="{D4A85FDF-B077-FC4D-8A03-E918DBA9F2CC}" srcOrd="29" destOrd="0" presId="urn:microsoft.com/office/officeart/2008/layout/LinedList"/>
    <dgm:cxn modelId="{CD0F72D8-298C-EB48-8540-8B668558103A}" type="presParOf" srcId="{D4A85FDF-B077-FC4D-8A03-E918DBA9F2CC}" destId="{E5803BD7-F246-194E-B1A1-894A0E9EEBD5}" srcOrd="0" destOrd="0" presId="urn:microsoft.com/office/officeart/2008/layout/LinedList"/>
    <dgm:cxn modelId="{E22A765F-33AD-F94E-9262-4E1B0A3551B5}" type="presParOf" srcId="{D4A85FDF-B077-FC4D-8A03-E918DBA9F2CC}" destId="{B99A4B54-7E55-B245-8F33-6C8EA8377FF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6A091C4-7331-4021-BBDC-F586094C7907}"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28BF4BE2-7A84-4A1A-AD20-6A584ACB5295}">
      <dgm:prSet/>
      <dgm:spPr/>
      <dgm:t>
        <a:bodyPr/>
        <a:lstStyle/>
        <a:p>
          <a:r>
            <a:rPr lang="en-AU"/>
            <a:t>Set the scene of the Fremantle markets</a:t>
          </a:r>
          <a:endParaRPr lang="en-US"/>
        </a:p>
      </dgm:t>
    </dgm:pt>
    <dgm:pt modelId="{D88BC4C8-0F24-469F-940D-B576E38AB189}" type="parTrans" cxnId="{8408FA8A-B76D-482E-9323-E77A79997968}">
      <dgm:prSet/>
      <dgm:spPr/>
      <dgm:t>
        <a:bodyPr/>
        <a:lstStyle/>
        <a:p>
          <a:endParaRPr lang="en-US"/>
        </a:p>
      </dgm:t>
    </dgm:pt>
    <dgm:pt modelId="{8646825C-101F-4363-8C53-4AE58CDD940D}" type="sibTrans" cxnId="{8408FA8A-B76D-482E-9323-E77A79997968}">
      <dgm:prSet/>
      <dgm:spPr/>
      <dgm:t>
        <a:bodyPr/>
        <a:lstStyle/>
        <a:p>
          <a:endParaRPr lang="en-US"/>
        </a:p>
      </dgm:t>
    </dgm:pt>
    <dgm:pt modelId="{C96F31E5-1ECB-480D-A397-942E364FE32F}">
      <dgm:prSet/>
      <dgm:spPr/>
      <dgm:t>
        <a:bodyPr/>
        <a:lstStyle/>
        <a:p>
          <a:r>
            <a:rPr lang="en-AU"/>
            <a:t>Jacob walked behind his Grandfather through the market stalls in Fremantle</a:t>
          </a:r>
          <a:endParaRPr lang="en-US"/>
        </a:p>
      </dgm:t>
    </dgm:pt>
    <dgm:pt modelId="{AC44B720-376C-4AA7-AEDF-A635DC9A6F57}" type="parTrans" cxnId="{66065EB8-A9B2-47C6-9E1B-30182C7E1055}">
      <dgm:prSet/>
      <dgm:spPr/>
      <dgm:t>
        <a:bodyPr/>
        <a:lstStyle/>
        <a:p>
          <a:endParaRPr lang="en-US"/>
        </a:p>
      </dgm:t>
    </dgm:pt>
    <dgm:pt modelId="{0A436798-8072-4E12-86E1-34427E0C2930}" type="sibTrans" cxnId="{66065EB8-A9B2-47C6-9E1B-30182C7E1055}">
      <dgm:prSet/>
      <dgm:spPr/>
      <dgm:t>
        <a:bodyPr/>
        <a:lstStyle/>
        <a:p>
          <a:endParaRPr lang="en-US"/>
        </a:p>
      </dgm:t>
    </dgm:pt>
    <dgm:pt modelId="{F2DA6C5F-0A7E-48AE-875F-CF5EFEABE473}">
      <dgm:prSet/>
      <dgm:spPr/>
      <dgm:t>
        <a:bodyPr/>
        <a:lstStyle/>
        <a:p>
          <a:r>
            <a:rPr lang="en-AU" dirty="0"/>
            <a:t>Loud</a:t>
          </a:r>
          <a:endParaRPr lang="en-US" dirty="0"/>
        </a:p>
      </dgm:t>
    </dgm:pt>
    <dgm:pt modelId="{68ADB305-2160-4593-9C9E-BB0F145E35AC}" type="parTrans" cxnId="{C93EF646-1711-4B7A-860E-A533577507B5}">
      <dgm:prSet/>
      <dgm:spPr/>
      <dgm:t>
        <a:bodyPr/>
        <a:lstStyle/>
        <a:p>
          <a:endParaRPr lang="en-US"/>
        </a:p>
      </dgm:t>
    </dgm:pt>
    <dgm:pt modelId="{A7F9DF1A-9135-4B68-9114-6A1697BACB5E}" type="sibTrans" cxnId="{C93EF646-1711-4B7A-860E-A533577507B5}">
      <dgm:prSet/>
      <dgm:spPr/>
      <dgm:t>
        <a:bodyPr/>
        <a:lstStyle/>
        <a:p>
          <a:endParaRPr lang="en-US"/>
        </a:p>
      </dgm:t>
    </dgm:pt>
    <dgm:pt modelId="{26E93991-A8F2-4439-8E26-7F47D5054EBE}">
      <dgm:prSet/>
      <dgm:spPr/>
      <dgm:t>
        <a:bodyPr/>
        <a:lstStyle/>
        <a:p>
          <a:r>
            <a:rPr lang="en-AU"/>
            <a:t>See and smell the laughter</a:t>
          </a:r>
          <a:endParaRPr lang="en-US"/>
        </a:p>
      </dgm:t>
    </dgm:pt>
    <dgm:pt modelId="{97C5FD87-E06D-4367-AF3F-6503C395E488}" type="parTrans" cxnId="{94B95278-60E3-4E37-A68E-8F18301A29D9}">
      <dgm:prSet/>
      <dgm:spPr/>
      <dgm:t>
        <a:bodyPr/>
        <a:lstStyle/>
        <a:p>
          <a:endParaRPr lang="en-US"/>
        </a:p>
      </dgm:t>
    </dgm:pt>
    <dgm:pt modelId="{6B08D86B-E5B4-4F4F-A4AF-4517CE19DF2B}" type="sibTrans" cxnId="{94B95278-60E3-4E37-A68E-8F18301A29D9}">
      <dgm:prSet/>
      <dgm:spPr/>
      <dgm:t>
        <a:bodyPr/>
        <a:lstStyle/>
        <a:p>
          <a:endParaRPr lang="en-US"/>
        </a:p>
      </dgm:t>
    </dgm:pt>
    <dgm:pt modelId="{EC7A5AEF-5026-48C7-AA50-5AD2EA4C91E0}">
      <dgm:prSet/>
      <dgm:spPr/>
      <dgm:t>
        <a:bodyPr/>
        <a:lstStyle/>
        <a:p>
          <a:r>
            <a:rPr lang="en-AU"/>
            <a:t>Surrounding conversations</a:t>
          </a:r>
          <a:endParaRPr lang="en-US"/>
        </a:p>
      </dgm:t>
    </dgm:pt>
    <dgm:pt modelId="{93BECC11-38A7-4F3D-A6AA-57E431C5E95C}" type="parTrans" cxnId="{BED77045-5051-4B5C-894E-13BB3458CAE7}">
      <dgm:prSet/>
      <dgm:spPr/>
      <dgm:t>
        <a:bodyPr/>
        <a:lstStyle/>
        <a:p>
          <a:endParaRPr lang="en-US"/>
        </a:p>
      </dgm:t>
    </dgm:pt>
    <dgm:pt modelId="{5F5D8077-E4FF-41CF-ADC7-4BED44D8B02F}" type="sibTrans" cxnId="{BED77045-5051-4B5C-894E-13BB3458CAE7}">
      <dgm:prSet/>
      <dgm:spPr/>
      <dgm:t>
        <a:bodyPr/>
        <a:lstStyle/>
        <a:p>
          <a:endParaRPr lang="en-US"/>
        </a:p>
      </dgm:t>
    </dgm:pt>
    <dgm:pt modelId="{DB4FF976-2A40-48D5-B8AE-F92C1F206EC6}">
      <dgm:prSet/>
      <dgm:spPr/>
      <dgm:t>
        <a:bodyPr/>
        <a:lstStyle/>
        <a:p>
          <a:r>
            <a:rPr lang="en-AU" dirty="0"/>
            <a:t>People bargaining for their vegetables</a:t>
          </a:r>
          <a:endParaRPr lang="en-US" dirty="0"/>
        </a:p>
      </dgm:t>
    </dgm:pt>
    <dgm:pt modelId="{7729C072-B4D2-4A0A-B958-03D8E9C69717}" type="parTrans" cxnId="{D47D8C37-7951-42BA-B43A-D03F6FA0ADB5}">
      <dgm:prSet/>
      <dgm:spPr/>
      <dgm:t>
        <a:bodyPr/>
        <a:lstStyle/>
        <a:p>
          <a:endParaRPr lang="en-US"/>
        </a:p>
      </dgm:t>
    </dgm:pt>
    <dgm:pt modelId="{5EAF8A71-F93B-470F-B3AB-BAF24728561C}" type="sibTrans" cxnId="{D47D8C37-7951-42BA-B43A-D03F6FA0ADB5}">
      <dgm:prSet/>
      <dgm:spPr/>
      <dgm:t>
        <a:bodyPr/>
        <a:lstStyle/>
        <a:p>
          <a:endParaRPr lang="en-US"/>
        </a:p>
      </dgm:t>
    </dgm:pt>
    <dgm:pt modelId="{FC475791-BD7D-4419-8F66-88B1ED809A83}">
      <dgm:prSet/>
      <dgm:spPr/>
      <dgm:t>
        <a:bodyPr/>
        <a:lstStyle/>
        <a:p>
          <a:r>
            <a:rPr lang="en-AU" dirty="0"/>
            <a:t>Vendors advertising their wares “two for $3”</a:t>
          </a:r>
          <a:endParaRPr lang="en-US" dirty="0"/>
        </a:p>
      </dgm:t>
    </dgm:pt>
    <dgm:pt modelId="{64B31075-69C9-47F7-8BCF-48BCC1322266}" type="parTrans" cxnId="{389B4290-4073-436F-91A2-B633D55B9E5E}">
      <dgm:prSet/>
      <dgm:spPr/>
      <dgm:t>
        <a:bodyPr/>
        <a:lstStyle/>
        <a:p>
          <a:endParaRPr lang="en-US"/>
        </a:p>
      </dgm:t>
    </dgm:pt>
    <dgm:pt modelId="{2E88E31B-FEB0-4BF2-A156-9776075EE6D4}" type="sibTrans" cxnId="{389B4290-4073-436F-91A2-B633D55B9E5E}">
      <dgm:prSet/>
      <dgm:spPr/>
      <dgm:t>
        <a:bodyPr/>
        <a:lstStyle/>
        <a:p>
          <a:endParaRPr lang="en-US"/>
        </a:p>
      </dgm:t>
    </dgm:pt>
    <dgm:pt modelId="{B2D3AF66-32B4-47B3-83EA-E64D31508B86}">
      <dgm:prSet/>
      <dgm:spPr/>
      <dgm:t>
        <a:bodyPr/>
        <a:lstStyle/>
        <a:p>
          <a:r>
            <a:rPr lang="en-AU"/>
            <a:t>Air warm and slightly uncomfortable</a:t>
          </a:r>
          <a:endParaRPr lang="en-US"/>
        </a:p>
      </dgm:t>
    </dgm:pt>
    <dgm:pt modelId="{4F7E6F0E-5D98-4B40-A23F-E0B4DAA49757}" type="parTrans" cxnId="{1DD85E2E-3B01-48C1-881A-8F13D69E206A}">
      <dgm:prSet/>
      <dgm:spPr/>
      <dgm:t>
        <a:bodyPr/>
        <a:lstStyle/>
        <a:p>
          <a:endParaRPr lang="en-US"/>
        </a:p>
      </dgm:t>
    </dgm:pt>
    <dgm:pt modelId="{B126B9E8-9105-499D-87C1-47D9E34D14D3}" type="sibTrans" cxnId="{1DD85E2E-3B01-48C1-881A-8F13D69E206A}">
      <dgm:prSet/>
      <dgm:spPr/>
      <dgm:t>
        <a:bodyPr/>
        <a:lstStyle/>
        <a:p>
          <a:endParaRPr lang="en-US"/>
        </a:p>
      </dgm:t>
    </dgm:pt>
    <dgm:pt modelId="{89F18E1A-C408-478F-84B1-F37C953E88D6}">
      <dgm:prSet/>
      <dgm:spPr/>
      <dgm:t>
        <a:bodyPr/>
        <a:lstStyle/>
        <a:p>
          <a:r>
            <a:rPr lang="en-AU"/>
            <a:t>He felt trapped in his oversized cheap woolen jumper and track suit pants</a:t>
          </a:r>
          <a:endParaRPr lang="en-US"/>
        </a:p>
      </dgm:t>
    </dgm:pt>
    <dgm:pt modelId="{D8BC23CE-F1EA-4EA7-BD80-0983A4DF0705}" type="parTrans" cxnId="{F0F68FFF-6320-43F5-B466-3A609B6A41B0}">
      <dgm:prSet/>
      <dgm:spPr/>
      <dgm:t>
        <a:bodyPr/>
        <a:lstStyle/>
        <a:p>
          <a:endParaRPr lang="en-US"/>
        </a:p>
      </dgm:t>
    </dgm:pt>
    <dgm:pt modelId="{0AC712EC-4CFB-4AB8-A384-05A80F6CD149}" type="sibTrans" cxnId="{F0F68FFF-6320-43F5-B466-3A609B6A41B0}">
      <dgm:prSet/>
      <dgm:spPr/>
      <dgm:t>
        <a:bodyPr/>
        <a:lstStyle/>
        <a:p>
          <a:endParaRPr lang="en-US"/>
        </a:p>
      </dgm:t>
    </dgm:pt>
    <dgm:pt modelId="{3B74B5B0-20BE-43A5-AB24-40BD7CF09A16}">
      <dgm:prSet/>
      <dgm:spPr/>
      <dgm:t>
        <a:bodyPr/>
        <a:lstStyle/>
        <a:p>
          <a:r>
            <a:rPr lang="en-AU"/>
            <a:t>All his grandfather could afford at the Salvos</a:t>
          </a:r>
          <a:endParaRPr lang="en-US"/>
        </a:p>
      </dgm:t>
    </dgm:pt>
    <dgm:pt modelId="{70C73145-E8F7-4E6F-8187-3AD36AB4EBAC}" type="parTrans" cxnId="{F3B6DBAB-5747-4E29-B4A1-2A80F1487C87}">
      <dgm:prSet/>
      <dgm:spPr/>
      <dgm:t>
        <a:bodyPr/>
        <a:lstStyle/>
        <a:p>
          <a:endParaRPr lang="en-US"/>
        </a:p>
      </dgm:t>
    </dgm:pt>
    <dgm:pt modelId="{78F90935-1564-4B28-A1F6-6394B1D28529}" type="sibTrans" cxnId="{F3B6DBAB-5747-4E29-B4A1-2A80F1487C87}">
      <dgm:prSet/>
      <dgm:spPr/>
      <dgm:t>
        <a:bodyPr/>
        <a:lstStyle/>
        <a:p>
          <a:endParaRPr lang="en-US"/>
        </a:p>
      </dgm:t>
    </dgm:pt>
    <dgm:pt modelId="{C6F0C243-8496-5049-8192-EFA48DED765F}" type="pres">
      <dgm:prSet presAssocID="{16A091C4-7331-4021-BBDC-F586094C7907}" presName="vert0" presStyleCnt="0">
        <dgm:presLayoutVars>
          <dgm:dir/>
          <dgm:animOne val="branch"/>
          <dgm:animLvl val="lvl"/>
        </dgm:presLayoutVars>
      </dgm:prSet>
      <dgm:spPr/>
    </dgm:pt>
    <dgm:pt modelId="{6323BE4B-4999-BA46-B608-EA741B1E4263}" type="pres">
      <dgm:prSet presAssocID="{28BF4BE2-7A84-4A1A-AD20-6A584ACB5295}" presName="thickLine" presStyleLbl="alignNode1" presStyleIdx="0" presStyleCnt="10"/>
      <dgm:spPr/>
    </dgm:pt>
    <dgm:pt modelId="{C7BD2D68-9554-D646-9C78-8C6068E6695B}" type="pres">
      <dgm:prSet presAssocID="{28BF4BE2-7A84-4A1A-AD20-6A584ACB5295}" presName="horz1" presStyleCnt="0"/>
      <dgm:spPr/>
    </dgm:pt>
    <dgm:pt modelId="{FB729F0F-6486-5B47-8094-5C4ED4393696}" type="pres">
      <dgm:prSet presAssocID="{28BF4BE2-7A84-4A1A-AD20-6A584ACB5295}" presName="tx1" presStyleLbl="revTx" presStyleIdx="0" presStyleCnt="10"/>
      <dgm:spPr/>
    </dgm:pt>
    <dgm:pt modelId="{012E41C6-36BB-9646-AD01-D436A7D3DE82}" type="pres">
      <dgm:prSet presAssocID="{28BF4BE2-7A84-4A1A-AD20-6A584ACB5295}" presName="vert1" presStyleCnt="0"/>
      <dgm:spPr/>
    </dgm:pt>
    <dgm:pt modelId="{9CDD7B28-367E-A643-9779-FB9040A3E4CB}" type="pres">
      <dgm:prSet presAssocID="{C96F31E5-1ECB-480D-A397-942E364FE32F}" presName="thickLine" presStyleLbl="alignNode1" presStyleIdx="1" presStyleCnt="10"/>
      <dgm:spPr/>
    </dgm:pt>
    <dgm:pt modelId="{BC04508F-1347-4349-9C71-74BB5304AB57}" type="pres">
      <dgm:prSet presAssocID="{C96F31E5-1ECB-480D-A397-942E364FE32F}" presName="horz1" presStyleCnt="0"/>
      <dgm:spPr/>
    </dgm:pt>
    <dgm:pt modelId="{CA5CA04F-B6E9-344A-9065-28DAA8BB7B7B}" type="pres">
      <dgm:prSet presAssocID="{C96F31E5-1ECB-480D-A397-942E364FE32F}" presName="tx1" presStyleLbl="revTx" presStyleIdx="1" presStyleCnt="10"/>
      <dgm:spPr/>
    </dgm:pt>
    <dgm:pt modelId="{2D18867E-6B2E-8647-91EC-1FAFB7FFF3CD}" type="pres">
      <dgm:prSet presAssocID="{C96F31E5-1ECB-480D-A397-942E364FE32F}" presName="vert1" presStyleCnt="0"/>
      <dgm:spPr/>
    </dgm:pt>
    <dgm:pt modelId="{26CF6F56-7D2E-E849-941D-AF208252FDE7}" type="pres">
      <dgm:prSet presAssocID="{F2DA6C5F-0A7E-48AE-875F-CF5EFEABE473}" presName="thickLine" presStyleLbl="alignNode1" presStyleIdx="2" presStyleCnt="10"/>
      <dgm:spPr/>
    </dgm:pt>
    <dgm:pt modelId="{00CD48CF-5416-D247-BC16-B0893B2663B9}" type="pres">
      <dgm:prSet presAssocID="{F2DA6C5F-0A7E-48AE-875F-CF5EFEABE473}" presName="horz1" presStyleCnt="0"/>
      <dgm:spPr/>
    </dgm:pt>
    <dgm:pt modelId="{D4CA83FC-EB48-A746-845A-5697708785D3}" type="pres">
      <dgm:prSet presAssocID="{F2DA6C5F-0A7E-48AE-875F-CF5EFEABE473}" presName="tx1" presStyleLbl="revTx" presStyleIdx="2" presStyleCnt="10"/>
      <dgm:spPr/>
    </dgm:pt>
    <dgm:pt modelId="{46179E6A-B993-774E-A4A2-91D03F7F309A}" type="pres">
      <dgm:prSet presAssocID="{F2DA6C5F-0A7E-48AE-875F-CF5EFEABE473}" presName="vert1" presStyleCnt="0"/>
      <dgm:spPr/>
    </dgm:pt>
    <dgm:pt modelId="{D43CF6DD-3A25-EF48-9249-80BB24759A4F}" type="pres">
      <dgm:prSet presAssocID="{26E93991-A8F2-4439-8E26-7F47D5054EBE}" presName="thickLine" presStyleLbl="alignNode1" presStyleIdx="3" presStyleCnt="10"/>
      <dgm:spPr/>
    </dgm:pt>
    <dgm:pt modelId="{878DF976-67C6-3841-9C1C-1AD232EC6195}" type="pres">
      <dgm:prSet presAssocID="{26E93991-A8F2-4439-8E26-7F47D5054EBE}" presName="horz1" presStyleCnt="0"/>
      <dgm:spPr/>
    </dgm:pt>
    <dgm:pt modelId="{4BC6C3CA-9119-7B45-BDE2-29EFF94E1346}" type="pres">
      <dgm:prSet presAssocID="{26E93991-A8F2-4439-8E26-7F47D5054EBE}" presName="tx1" presStyleLbl="revTx" presStyleIdx="3" presStyleCnt="10"/>
      <dgm:spPr/>
    </dgm:pt>
    <dgm:pt modelId="{36C28BCB-644A-1945-B01D-80E6BE2F258A}" type="pres">
      <dgm:prSet presAssocID="{26E93991-A8F2-4439-8E26-7F47D5054EBE}" presName="vert1" presStyleCnt="0"/>
      <dgm:spPr/>
    </dgm:pt>
    <dgm:pt modelId="{F951C1D7-432A-4E45-9265-3039F2C8C334}" type="pres">
      <dgm:prSet presAssocID="{EC7A5AEF-5026-48C7-AA50-5AD2EA4C91E0}" presName="thickLine" presStyleLbl="alignNode1" presStyleIdx="4" presStyleCnt="10"/>
      <dgm:spPr/>
    </dgm:pt>
    <dgm:pt modelId="{9A907773-1249-B640-9306-77B0FD18AFA4}" type="pres">
      <dgm:prSet presAssocID="{EC7A5AEF-5026-48C7-AA50-5AD2EA4C91E0}" presName="horz1" presStyleCnt="0"/>
      <dgm:spPr/>
    </dgm:pt>
    <dgm:pt modelId="{F3193D15-FC89-124C-8773-5985CE3AB792}" type="pres">
      <dgm:prSet presAssocID="{EC7A5AEF-5026-48C7-AA50-5AD2EA4C91E0}" presName="tx1" presStyleLbl="revTx" presStyleIdx="4" presStyleCnt="10"/>
      <dgm:spPr/>
    </dgm:pt>
    <dgm:pt modelId="{7C54401B-0D91-A84B-8F4C-0BEEC5A20C9D}" type="pres">
      <dgm:prSet presAssocID="{EC7A5AEF-5026-48C7-AA50-5AD2EA4C91E0}" presName="vert1" presStyleCnt="0"/>
      <dgm:spPr/>
    </dgm:pt>
    <dgm:pt modelId="{A20DFB44-7590-E548-91C4-929867C59446}" type="pres">
      <dgm:prSet presAssocID="{DB4FF976-2A40-48D5-B8AE-F92C1F206EC6}" presName="thickLine" presStyleLbl="alignNode1" presStyleIdx="5" presStyleCnt="10"/>
      <dgm:spPr/>
    </dgm:pt>
    <dgm:pt modelId="{392B747B-7A28-4A4D-A6DA-12FD15F2A8B7}" type="pres">
      <dgm:prSet presAssocID="{DB4FF976-2A40-48D5-B8AE-F92C1F206EC6}" presName="horz1" presStyleCnt="0"/>
      <dgm:spPr/>
    </dgm:pt>
    <dgm:pt modelId="{CEDC8BBA-9921-D84C-B736-7D124CA31F01}" type="pres">
      <dgm:prSet presAssocID="{DB4FF976-2A40-48D5-B8AE-F92C1F206EC6}" presName="tx1" presStyleLbl="revTx" presStyleIdx="5" presStyleCnt="10"/>
      <dgm:spPr/>
    </dgm:pt>
    <dgm:pt modelId="{BC4662A1-928E-F74F-B478-086B3112F1BC}" type="pres">
      <dgm:prSet presAssocID="{DB4FF976-2A40-48D5-B8AE-F92C1F206EC6}" presName="vert1" presStyleCnt="0"/>
      <dgm:spPr/>
    </dgm:pt>
    <dgm:pt modelId="{C8B87C30-CDDA-064D-827A-68F800E2D43A}" type="pres">
      <dgm:prSet presAssocID="{FC475791-BD7D-4419-8F66-88B1ED809A83}" presName="thickLine" presStyleLbl="alignNode1" presStyleIdx="6" presStyleCnt="10"/>
      <dgm:spPr/>
    </dgm:pt>
    <dgm:pt modelId="{61398119-1D38-E943-9B7A-A96EAC11B243}" type="pres">
      <dgm:prSet presAssocID="{FC475791-BD7D-4419-8F66-88B1ED809A83}" presName="horz1" presStyleCnt="0"/>
      <dgm:spPr/>
    </dgm:pt>
    <dgm:pt modelId="{F086C0D5-1100-6749-80EE-F34B96815C21}" type="pres">
      <dgm:prSet presAssocID="{FC475791-BD7D-4419-8F66-88B1ED809A83}" presName="tx1" presStyleLbl="revTx" presStyleIdx="6" presStyleCnt="10"/>
      <dgm:spPr/>
    </dgm:pt>
    <dgm:pt modelId="{408402A1-74B2-BA48-98FC-3A2D78CD9CDC}" type="pres">
      <dgm:prSet presAssocID="{FC475791-BD7D-4419-8F66-88B1ED809A83}" presName="vert1" presStyleCnt="0"/>
      <dgm:spPr/>
    </dgm:pt>
    <dgm:pt modelId="{7878F5E3-CEEF-8943-AEA8-93BF0C3AB103}" type="pres">
      <dgm:prSet presAssocID="{B2D3AF66-32B4-47B3-83EA-E64D31508B86}" presName="thickLine" presStyleLbl="alignNode1" presStyleIdx="7" presStyleCnt="10"/>
      <dgm:spPr/>
    </dgm:pt>
    <dgm:pt modelId="{FF8502F0-7DF5-BD42-A0F5-3F6AAF5E785B}" type="pres">
      <dgm:prSet presAssocID="{B2D3AF66-32B4-47B3-83EA-E64D31508B86}" presName="horz1" presStyleCnt="0"/>
      <dgm:spPr/>
    </dgm:pt>
    <dgm:pt modelId="{9B9EBC07-69A9-E945-9B65-2A0B8D9FE03C}" type="pres">
      <dgm:prSet presAssocID="{B2D3AF66-32B4-47B3-83EA-E64D31508B86}" presName="tx1" presStyleLbl="revTx" presStyleIdx="7" presStyleCnt="10"/>
      <dgm:spPr/>
    </dgm:pt>
    <dgm:pt modelId="{A248099A-4F50-9348-A1FC-AD27E6FD0DBE}" type="pres">
      <dgm:prSet presAssocID="{B2D3AF66-32B4-47B3-83EA-E64D31508B86}" presName="vert1" presStyleCnt="0"/>
      <dgm:spPr/>
    </dgm:pt>
    <dgm:pt modelId="{1A751D02-1BFD-CF4F-BC40-DD82A215205F}" type="pres">
      <dgm:prSet presAssocID="{89F18E1A-C408-478F-84B1-F37C953E88D6}" presName="thickLine" presStyleLbl="alignNode1" presStyleIdx="8" presStyleCnt="10"/>
      <dgm:spPr/>
    </dgm:pt>
    <dgm:pt modelId="{4CD6DC68-7CD3-7345-B920-0C5CD8EDD74C}" type="pres">
      <dgm:prSet presAssocID="{89F18E1A-C408-478F-84B1-F37C953E88D6}" presName="horz1" presStyleCnt="0"/>
      <dgm:spPr/>
    </dgm:pt>
    <dgm:pt modelId="{6DD3D2A9-51CE-9244-965F-8576F8D7C866}" type="pres">
      <dgm:prSet presAssocID="{89F18E1A-C408-478F-84B1-F37C953E88D6}" presName="tx1" presStyleLbl="revTx" presStyleIdx="8" presStyleCnt="10"/>
      <dgm:spPr/>
    </dgm:pt>
    <dgm:pt modelId="{4DED218C-8F9F-2347-B7E7-CCBA06AB23BE}" type="pres">
      <dgm:prSet presAssocID="{89F18E1A-C408-478F-84B1-F37C953E88D6}" presName="vert1" presStyleCnt="0"/>
      <dgm:spPr/>
    </dgm:pt>
    <dgm:pt modelId="{4C251A2B-BAD0-E74C-B4C0-845FB611A0BF}" type="pres">
      <dgm:prSet presAssocID="{3B74B5B0-20BE-43A5-AB24-40BD7CF09A16}" presName="thickLine" presStyleLbl="alignNode1" presStyleIdx="9" presStyleCnt="10"/>
      <dgm:spPr/>
    </dgm:pt>
    <dgm:pt modelId="{96DE8234-4779-A449-A5E9-94F7B7B40173}" type="pres">
      <dgm:prSet presAssocID="{3B74B5B0-20BE-43A5-AB24-40BD7CF09A16}" presName="horz1" presStyleCnt="0"/>
      <dgm:spPr/>
    </dgm:pt>
    <dgm:pt modelId="{DE255065-133B-814B-80B9-714E158F9B94}" type="pres">
      <dgm:prSet presAssocID="{3B74B5B0-20BE-43A5-AB24-40BD7CF09A16}" presName="tx1" presStyleLbl="revTx" presStyleIdx="9" presStyleCnt="10"/>
      <dgm:spPr/>
    </dgm:pt>
    <dgm:pt modelId="{01A4BA48-D610-6541-B253-C248A0B3BE1B}" type="pres">
      <dgm:prSet presAssocID="{3B74B5B0-20BE-43A5-AB24-40BD7CF09A16}" presName="vert1" presStyleCnt="0"/>
      <dgm:spPr/>
    </dgm:pt>
  </dgm:ptLst>
  <dgm:cxnLst>
    <dgm:cxn modelId="{FBA44505-939E-9F47-9A09-636B186FEEF1}" type="presOf" srcId="{28BF4BE2-7A84-4A1A-AD20-6A584ACB5295}" destId="{FB729F0F-6486-5B47-8094-5C4ED4393696}" srcOrd="0" destOrd="0" presId="urn:microsoft.com/office/officeart/2008/layout/LinedList"/>
    <dgm:cxn modelId="{2686B10D-211E-DC45-87C3-BE8AC11FB60B}" type="presOf" srcId="{DB4FF976-2A40-48D5-B8AE-F92C1F206EC6}" destId="{CEDC8BBA-9921-D84C-B736-7D124CA31F01}" srcOrd="0" destOrd="0" presId="urn:microsoft.com/office/officeart/2008/layout/LinedList"/>
    <dgm:cxn modelId="{1DD85E2E-3B01-48C1-881A-8F13D69E206A}" srcId="{16A091C4-7331-4021-BBDC-F586094C7907}" destId="{B2D3AF66-32B4-47B3-83EA-E64D31508B86}" srcOrd="7" destOrd="0" parTransId="{4F7E6F0E-5D98-4B40-A23F-E0B4DAA49757}" sibTransId="{B126B9E8-9105-499D-87C1-47D9E34D14D3}"/>
    <dgm:cxn modelId="{D47D8C37-7951-42BA-B43A-D03F6FA0ADB5}" srcId="{16A091C4-7331-4021-BBDC-F586094C7907}" destId="{DB4FF976-2A40-48D5-B8AE-F92C1F206EC6}" srcOrd="5" destOrd="0" parTransId="{7729C072-B4D2-4A0A-B958-03D8E9C69717}" sibTransId="{5EAF8A71-F93B-470F-B3AB-BAF24728561C}"/>
    <dgm:cxn modelId="{BED77045-5051-4B5C-894E-13BB3458CAE7}" srcId="{16A091C4-7331-4021-BBDC-F586094C7907}" destId="{EC7A5AEF-5026-48C7-AA50-5AD2EA4C91E0}" srcOrd="4" destOrd="0" parTransId="{93BECC11-38A7-4F3D-A6AA-57E431C5E95C}" sibTransId="{5F5D8077-E4FF-41CF-ADC7-4BED44D8B02F}"/>
    <dgm:cxn modelId="{C93EF646-1711-4B7A-860E-A533577507B5}" srcId="{16A091C4-7331-4021-BBDC-F586094C7907}" destId="{F2DA6C5F-0A7E-48AE-875F-CF5EFEABE473}" srcOrd="2" destOrd="0" parTransId="{68ADB305-2160-4593-9C9E-BB0F145E35AC}" sibTransId="{A7F9DF1A-9135-4B68-9114-6A1697BACB5E}"/>
    <dgm:cxn modelId="{29FFD047-0DB4-1F49-9BCF-436D9E003D2C}" type="presOf" srcId="{F2DA6C5F-0A7E-48AE-875F-CF5EFEABE473}" destId="{D4CA83FC-EB48-A746-845A-5697708785D3}" srcOrd="0" destOrd="0" presId="urn:microsoft.com/office/officeart/2008/layout/LinedList"/>
    <dgm:cxn modelId="{3D5CFE4A-D309-6F44-A833-E89AC37387EB}" type="presOf" srcId="{FC475791-BD7D-4419-8F66-88B1ED809A83}" destId="{F086C0D5-1100-6749-80EE-F34B96815C21}" srcOrd="0" destOrd="0" presId="urn:microsoft.com/office/officeart/2008/layout/LinedList"/>
    <dgm:cxn modelId="{FB7A044C-F4F0-0F4F-877B-F424BE066469}" type="presOf" srcId="{3B74B5B0-20BE-43A5-AB24-40BD7CF09A16}" destId="{DE255065-133B-814B-80B9-714E158F9B94}" srcOrd="0" destOrd="0" presId="urn:microsoft.com/office/officeart/2008/layout/LinedList"/>
    <dgm:cxn modelId="{1FE7C44F-BFCC-244A-8C1C-249B9198DD1D}" type="presOf" srcId="{26E93991-A8F2-4439-8E26-7F47D5054EBE}" destId="{4BC6C3CA-9119-7B45-BDE2-29EFF94E1346}" srcOrd="0" destOrd="0" presId="urn:microsoft.com/office/officeart/2008/layout/LinedList"/>
    <dgm:cxn modelId="{8D94A85B-6EAE-3D44-92E7-9C1E3B3DFA47}" type="presOf" srcId="{B2D3AF66-32B4-47B3-83EA-E64D31508B86}" destId="{9B9EBC07-69A9-E945-9B65-2A0B8D9FE03C}" srcOrd="0" destOrd="0" presId="urn:microsoft.com/office/officeart/2008/layout/LinedList"/>
    <dgm:cxn modelId="{94B95278-60E3-4E37-A68E-8F18301A29D9}" srcId="{16A091C4-7331-4021-BBDC-F586094C7907}" destId="{26E93991-A8F2-4439-8E26-7F47D5054EBE}" srcOrd="3" destOrd="0" parTransId="{97C5FD87-E06D-4367-AF3F-6503C395E488}" sibTransId="{6B08D86B-E5B4-4F4F-A4AF-4517CE19DF2B}"/>
    <dgm:cxn modelId="{8408FA8A-B76D-482E-9323-E77A79997968}" srcId="{16A091C4-7331-4021-BBDC-F586094C7907}" destId="{28BF4BE2-7A84-4A1A-AD20-6A584ACB5295}" srcOrd="0" destOrd="0" parTransId="{D88BC4C8-0F24-469F-940D-B576E38AB189}" sibTransId="{8646825C-101F-4363-8C53-4AE58CDD940D}"/>
    <dgm:cxn modelId="{389B4290-4073-436F-91A2-B633D55B9E5E}" srcId="{16A091C4-7331-4021-BBDC-F586094C7907}" destId="{FC475791-BD7D-4419-8F66-88B1ED809A83}" srcOrd="6" destOrd="0" parTransId="{64B31075-69C9-47F7-8BCF-48BCC1322266}" sibTransId="{2E88E31B-FEB0-4BF2-A156-9776075EE6D4}"/>
    <dgm:cxn modelId="{96BF4D9C-5F7D-524C-8D1F-4748CF1A8E10}" type="presOf" srcId="{89F18E1A-C408-478F-84B1-F37C953E88D6}" destId="{6DD3D2A9-51CE-9244-965F-8576F8D7C866}" srcOrd="0" destOrd="0" presId="urn:microsoft.com/office/officeart/2008/layout/LinedList"/>
    <dgm:cxn modelId="{433D00AA-A282-E84D-A017-7E9B802EE5F4}" type="presOf" srcId="{16A091C4-7331-4021-BBDC-F586094C7907}" destId="{C6F0C243-8496-5049-8192-EFA48DED765F}" srcOrd="0" destOrd="0" presId="urn:microsoft.com/office/officeart/2008/layout/LinedList"/>
    <dgm:cxn modelId="{25E752AB-7BE8-AD42-AC06-019B99A6FAB9}" type="presOf" srcId="{C96F31E5-1ECB-480D-A397-942E364FE32F}" destId="{CA5CA04F-B6E9-344A-9065-28DAA8BB7B7B}" srcOrd="0" destOrd="0" presId="urn:microsoft.com/office/officeart/2008/layout/LinedList"/>
    <dgm:cxn modelId="{F3B6DBAB-5747-4E29-B4A1-2A80F1487C87}" srcId="{16A091C4-7331-4021-BBDC-F586094C7907}" destId="{3B74B5B0-20BE-43A5-AB24-40BD7CF09A16}" srcOrd="9" destOrd="0" parTransId="{70C73145-E8F7-4E6F-8187-3AD36AB4EBAC}" sibTransId="{78F90935-1564-4B28-A1F6-6394B1D28529}"/>
    <dgm:cxn modelId="{66065EB8-A9B2-47C6-9E1B-30182C7E1055}" srcId="{16A091C4-7331-4021-BBDC-F586094C7907}" destId="{C96F31E5-1ECB-480D-A397-942E364FE32F}" srcOrd="1" destOrd="0" parTransId="{AC44B720-376C-4AA7-AEDF-A635DC9A6F57}" sibTransId="{0A436798-8072-4E12-86E1-34427E0C2930}"/>
    <dgm:cxn modelId="{78A566E9-9B2C-4342-B54F-9E3A86CD61A8}" type="presOf" srcId="{EC7A5AEF-5026-48C7-AA50-5AD2EA4C91E0}" destId="{F3193D15-FC89-124C-8773-5985CE3AB792}" srcOrd="0" destOrd="0" presId="urn:microsoft.com/office/officeart/2008/layout/LinedList"/>
    <dgm:cxn modelId="{F0F68FFF-6320-43F5-B466-3A609B6A41B0}" srcId="{16A091C4-7331-4021-BBDC-F586094C7907}" destId="{89F18E1A-C408-478F-84B1-F37C953E88D6}" srcOrd="8" destOrd="0" parTransId="{D8BC23CE-F1EA-4EA7-BD80-0983A4DF0705}" sibTransId="{0AC712EC-4CFB-4AB8-A384-05A80F6CD149}"/>
    <dgm:cxn modelId="{A82C7B6F-C62E-AD45-A411-CE004CDD1DA4}" type="presParOf" srcId="{C6F0C243-8496-5049-8192-EFA48DED765F}" destId="{6323BE4B-4999-BA46-B608-EA741B1E4263}" srcOrd="0" destOrd="0" presId="urn:microsoft.com/office/officeart/2008/layout/LinedList"/>
    <dgm:cxn modelId="{1480CC66-E3BB-C94D-A41B-6FADB1844F39}" type="presParOf" srcId="{C6F0C243-8496-5049-8192-EFA48DED765F}" destId="{C7BD2D68-9554-D646-9C78-8C6068E6695B}" srcOrd="1" destOrd="0" presId="urn:microsoft.com/office/officeart/2008/layout/LinedList"/>
    <dgm:cxn modelId="{3E869E07-1340-8E47-9E09-1930F8893859}" type="presParOf" srcId="{C7BD2D68-9554-D646-9C78-8C6068E6695B}" destId="{FB729F0F-6486-5B47-8094-5C4ED4393696}" srcOrd="0" destOrd="0" presId="urn:microsoft.com/office/officeart/2008/layout/LinedList"/>
    <dgm:cxn modelId="{AD612237-54E6-2E45-B84B-3B3C0C32B5E4}" type="presParOf" srcId="{C7BD2D68-9554-D646-9C78-8C6068E6695B}" destId="{012E41C6-36BB-9646-AD01-D436A7D3DE82}" srcOrd="1" destOrd="0" presId="urn:microsoft.com/office/officeart/2008/layout/LinedList"/>
    <dgm:cxn modelId="{2AA34843-4E89-4C40-AA96-E0E9F7A7E1CB}" type="presParOf" srcId="{C6F0C243-8496-5049-8192-EFA48DED765F}" destId="{9CDD7B28-367E-A643-9779-FB9040A3E4CB}" srcOrd="2" destOrd="0" presId="urn:microsoft.com/office/officeart/2008/layout/LinedList"/>
    <dgm:cxn modelId="{F318545F-3E6A-C44C-A489-2D5807330181}" type="presParOf" srcId="{C6F0C243-8496-5049-8192-EFA48DED765F}" destId="{BC04508F-1347-4349-9C71-74BB5304AB57}" srcOrd="3" destOrd="0" presId="urn:microsoft.com/office/officeart/2008/layout/LinedList"/>
    <dgm:cxn modelId="{D6050EEF-DDB2-9449-B971-92867C10CE0B}" type="presParOf" srcId="{BC04508F-1347-4349-9C71-74BB5304AB57}" destId="{CA5CA04F-B6E9-344A-9065-28DAA8BB7B7B}" srcOrd="0" destOrd="0" presId="urn:microsoft.com/office/officeart/2008/layout/LinedList"/>
    <dgm:cxn modelId="{8D27ECC1-9B3D-8342-BA8A-4C7F33D67F23}" type="presParOf" srcId="{BC04508F-1347-4349-9C71-74BB5304AB57}" destId="{2D18867E-6B2E-8647-91EC-1FAFB7FFF3CD}" srcOrd="1" destOrd="0" presId="urn:microsoft.com/office/officeart/2008/layout/LinedList"/>
    <dgm:cxn modelId="{A33A34A7-B765-0649-B0EE-7576AC25B046}" type="presParOf" srcId="{C6F0C243-8496-5049-8192-EFA48DED765F}" destId="{26CF6F56-7D2E-E849-941D-AF208252FDE7}" srcOrd="4" destOrd="0" presId="urn:microsoft.com/office/officeart/2008/layout/LinedList"/>
    <dgm:cxn modelId="{68348354-1DE8-A84C-BCE8-617CA5A21D6D}" type="presParOf" srcId="{C6F0C243-8496-5049-8192-EFA48DED765F}" destId="{00CD48CF-5416-D247-BC16-B0893B2663B9}" srcOrd="5" destOrd="0" presId="urn:microsoft.com/office/officeart/2008/layout/LinedList"/>
    <dgm:cxn modelId="{B3A6AF69-E37E-FB43-8A31-27C89E465290}" type="presParOf" srcId="{00CD48CF-5416-D247-BC16-B0893B2663B9}" destId="{D4CA83FC-EB48-A746-845A-5697708785D3}" srcOrd="0" destOrd="0" presId="urn:microsoft.com/office/officeart/2008/layout/LinedList"/>
    <dgm:cxn modelId="{089A7F44-4E36-B941-943F-4E7CC936CAA7}" type="presParOf" srcId="{00CD48CF-5416-D247-BC16-B0893B2663B9}" destId="{46179E6A-B993-774E-A4A2-91D03F7F309A}" srcOrd="1" destOrd="0" presId="urn:microsoft.com/office/officeart/2008/layout/LinedList"/>
    <dgm:cxn modelId="{DD790DAF-C695-7842-9A9C-641CBBA5128E}" type="presParOf" srcId="{C6F0C243-8496-5049-8192-EFA48DED765F}" destId="{D43CF6DD-3A25-EF48-9249-80BB24759A4F}" srcOrd="6" destOrd="0" presId="urn:microsoft.com/office/officeart/2008/layout/LinedList"/>
    <dgm:cxn modelId="{87BBF735-81F1-5543-AD7F-A160F3BB837C}" type="presParOf" srcId="{C6F0C243-8496-5049-8192-EFA48DED765F}" destId="{878DF976-67C6-3841-9C1C-1AD232EC6195}" srcOrd="7" destOrd="0" presId="urn:microsoft.com/office/officeart/2008/layout/LinedList"/>
    <dgm:cxn modelId="{494F4AB4-EB65-3A4F-9514-1DA2388011BE}" type="presParOf" srcId="{878DF976-67C6-3841-9C1C-1AD232EC6195}" destId="{4BC6C3CA-9119-7B45-BDE2-29EFF94E1346}" srcOrd="0" destOrd="0" presId="urn:microsoft.com/office/officeart/2008/layout/LinedList"/>
    <dgm:cxn modelId="{24876D09-DCBD-6749-BA4C-05639707FCBC}" type="presParOf" srcId="{878DF976-67C6-3841-9C1C-1AD232EC6195}" destId="{36C28BCB-644A-1945-B01D-80E6BE2F258A}" srcOrd="1" destOrd="0" presId="urn:microsoft.com/office/officeart/2008/layout/LinedList"/>
    <dgm:cxn modelId="{8F8C92C3-95CE-CE41-BA98-D7001B2F525C}" type="presParOf" srcId="{C6F0C243-8496-5049-8192-EFA48DED765F}" destId="{F951C1D7-432A-4E45-9265-3039F2C8C334}" srcOrd="8" destOrd="0" presId="urn:microsoft.com/office/officeart/2008/layout/LinedList"/>
    <dgm:cxn modelId="{8B365E0A-BEDC-3348-845F-B1C7BC268D8C}" type="presParOf" srcId="{C6F0C243-8496-5049-8192-EFA48DED765F}" destId="{9A907773-1249-B640-9306-77B0FD18AFA4}" srcOrd="9" destOrd="0" presId="urn:microsoft.com/office/officeart/2008/layout/LinedList"/>
    <dgm:cxn modelId="{FCB6D555-B964-DA4B-8B12-949D77715CD0}" type="presParOf" srcId="{9A907773-1249-B640-9306-77B0FD18AFA4}" destId="{F3193D15-FC89-124C-8773-5985CE3AB792}" srcOrd="0" destOrd="0" presId="urn:microsoft.com/office/officeart/2008/layout/LinedList"/>
    <dgm:cxn modelId="{57F0D69F-43FF-154D-9A5B-DDA8111EB289}" type="presParOf" srcId="{9A907773-1249-B640-9306-77B0FD18AFA4}" destId="{7C54401B-0D91-A84B-8F4C-0BEEC5A20C9D}" srcOrd="1" destOrd="0" presId="urn:microsoft.com/office/officeart/2008/layout/LinedList"/>
    <dgm:cxn modelId="{84E17975-FE7C-E448-9429-8D849C90BA01}" type="presParOf" srcId="{C6F0C243-8496-5049-8192-EFA48DED765F}" destId="{A20DFB44-7590-E548-91C4-929867C59446}" srcOrd="10" destOrd="0" presId="urn:microsoft.com/office/officeart/2008/layout/LinedList"/>
    <dgm:cxn modelId="{006CF301-BFC4-DA47-825D-73D4B79F5707}" type="presParOf" srcId="{C6F0C243-8496-5049-8192-EFA48DED765F}" destId="{392B747B-7A28-4A4D-A6DA-12FD15F2A8B7}" srcOrd="11" destOrd="0" presId="urn:microsoft.com/office/officeart/2008/layout/LinedList"/>
    <dgm:cxn modelId="{6B0A8D42-9578-3A49-88D8-A5357F3D565D}" type="presParOf" srcId="{392B747B-7A28-4A4D-A6DA-12FD15F2A8B7}" destId="{CEDC8BBA-9921-D84C-B736-7D124CA31F01}" srcOrd="0" destOrd="0" presId="urn:microsoft.com/office/officeart/2008/layout/LinedList"/>
    <dgm:cxn modelId="{53CBADB8-00A4-AE46-9C7C-394E3913C333}" type="presParOf" srcId="{392B747B-7A28-4A4D-A6DA-12FD15F2A8B7}" destId="{BC4662A1-928E-F74F-B478-086B3112F1BC}" srcOrd="1" destOrd="0" presId="urn:microsoft.com/office/officeart/2008/layout/LinedList"/>
    <dgm:cxn modelId="{3C55A0BA-7BDB-384C-8D1E-9836DF303F9F}" type="presParOf" srcId="{C6F0C243-8496-5049-8192-EFA48DED765F}" destId="{C8B87C30-CDDA-064D-827A-68F800E2D43A}" srcOrd="12" destOrd="0" presId="urn:microsoft.com/office/officeart/2008/layout/LinedList"/>
    <dgm:cxn modelId="{1C3B8012-33B2-2F47-A92A-9B10919513A9}" type="presParOf" srcId="{C6F0C243-8496-5049-8192-EFA48DED765F}" destId="{61398119-1D38-E943-9B7A-A96EAC11B243}" srcOrd="13" destOrd="0" presId="urn:microsoft.com/office/officeart/2008/layout/LinedList"/>
    <dgm:cxn modelId="{3EE567B3-BE9D-5D47-A712-B9516B29074D}" type="presParOf" srcId="{61398119-1D38-E943-9B7A-A96EAC11B243}" destId="{F086C0D5-1100-6749-80EE-F34B96815C21}" srcOrd="0" destOrd="0" presId="urn:microsoft.com/office/officeart/2008/layout/LinedList"/>
    <dgm:cxn modelId="{E9F620CA-40C4-5B4C-A8CA-47377FB2DF61}" type="presParOf" srcId="{61398119-1D38-E943-9B7A-A96EAC11B243}" destId="{408402A1-74B2-BA48-98FC-3A2D78CD9CDC}" srcOrd="1" destOrd="0" presId="urn:microsoft.com/office/officeart/2008/layout/LinedList"/>
    <dgm:cxn modelId="{13FD206E-07A5-8649-A29D-2104B25A174A}" type="presParOf" srcId="{C6F0C243-8496-5049-8192-EFA48DED765F}" destId="{7878F5E3-CEEF-8943-AEA8-93BF0C3AB103}" srcOrd="14" destOrd="0" presId="urn:microsoft.com/office/officeart/2008/layout/LinedList"/>
    <dgm:cxn modelId="{BC1B2AD5-7420-0442-9906-E1BDC148D988}" type="presParOf" srcId="{C6F0C243-8496-5049-8192-EFA48DED765F}" destId="{FF8502F0-7DF5-BD42-A0F5-3F6AAF5E785B}" srcOrd="15" destOrd="0" presId="urn:microsoft.com/office/officeart/2008/layout/LinedList"/>
    <dgm:cxn modelId="{821C553F-BE84-EF47-9BE4-D1D7ECD21097}" type="presParOf" srcId="{FF8502F0-7DF5-BD42-A0F5-3F6AAF5E785B}" destId="{9B9EBC07-69A9-E945-9B65-2A0B8D9FE03C}" srcOrd="0" destOrd="0" presId="urn:microsoft.com/office/officeart/2008/layout/LinedList"/>
    <dgm:cxn modelId="{7F641D98-0017-FF4E-9C72-E32604B54618}" type="presParOf" srcId="{FF8502F0-7DF5-BD42-A0F5-3F6AAF5E785B}" destId="{A248099A-4F50-9348-A1FC-AD27E6FD0DBE}" srcOrd="1" destOrd="0" presId="urn:microsoft.com/office/officeart/2008/layout/LinedList"/>
    <dgm:cxn modelId="{A44E3542-806A-254E-A83B-0CEDF111A34B}" type="presParOf" srcId="{C6F0C243-8496-5049-8192-EFA48DED765F}" destId="{1A751D02-1BFD-CF4F-BC40-DD82A215205F}" srcOrd="16" destOrd="0" presId="urn:microsoft.com/office/officeart/2008/layout/LinedList"/>
    <dgm:cxn modelId="{2B549259-CE9A-BD4C-87FA-0CB9738825BD}" type="presParOf" srcId="{C6F0C243-8496-5049-8192-EFA48DED765F}" destId="{4CD6DC68-7CD3-7345-B920-0C5CD8EDD74C}" srcOrd="17" destOrd="0" presId="urn:microsoft.com/office/officeart/2008/layout/LinedList"/>
    <dgm:cxn modelId="{B862787F-1D89-E84A-A4DA-8F9AE6A05468}" type="presParOf" srcId="{4CD6DC68-7CD3-7345-B920-0C5CD8EDD74C}" destId="{6DD3D2A9-51CE-9244-965F-8576F8D7C866}" srcOrd="0" destOrd="0" presId="urn:microsoft.com/office/officeart/2008/layout/LinedList"/>
    <dgm:cxn modelId="{9AFD5795-E021-0D4B-8C59-4F844324E0CE}" type="presParOf" srcId="{4CD6DC68-7CD3-7345-B920-0C5CD8EDD74C}" destId="{4DED218C-8F9F-2347-B7E7-CCBA06AB23BE}" srcOrd="1" destOrd="0" presId="urn:microsoft.com/office/officeart/2008/layout/LinedList"/>
    <dgm:cxn modelId="{A3CE4361-E148-A34F-873D-415086A83414}" type="presParOf" srcId="{C6F0C243-8496-5049-8192-EFA48DED765F}" destId="{4C251A2B-BAD0-E74C-B4C0-845FB611A0BF}" srcOrd="18" destOrd="0" presId="urn:microsoft.com/office/officeart/2008/layout/LinedList"/>
    <dgm:cxn modelId="{3F5E1F31-A2EE-0943-B96A-0DB7C920773A}" type="presParOf" srcId="{C6F0C243-8496-5049-8192-EFA48DED765F}" destId="{96DE8234-4779-A449-A5E9-94F7B7B40173}" srcOrd="19" destOrd="0" presId="urn:microsoft.com/office/officeart/2008/layout/LinedList"/>
    <dgm:cxn modelId="{74EEA121-D307-C84A-9EEE-0F86F622ED60}" type="presParOf" srcId="{96DE8234-4779-A449-A5E9-94F7B7B40173}" destId="{DE255065-133B-814B-80B9-714E158F9B94}" srcOrd="0" destOrd="0" presId="urn:microsoft.com/office/officeart/2008/layout/LinedList"/>
    <dgm:cxn modelId="{3F4A1AE0-086A-3349-B21A-A552B504A162}" type="presParOf" srcId="{96DE8234-4779-A449-A5E9-94F7B7B40173}" destId="{01A4BA48-D610-6541-B253-C248A0B3BE1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3F9D9DB-8690-4280-8476-61A2DEB4CDEE}" type="doc">
      <dgm:prSet loTypeId="urn:microsoft.com/office/officeart/2008/layout/LinedList" loCatId="list" qsTypeId="urn:microsoft.com/office/officeart/2005/8/quickstyle/simple2" qsCatId="simple" csTypeId="urn:microsoft.com/office/officeart/2005/8/colors/colorful2" csCatId="colorful"/>
      <dgm:spPr/>
      <dgm:t>
        <a:bodyPr/>
        <a:lstStyle/>
        <a:p>
          <a:endParaRPr lang="en-US"/>
        </a:p>
      </dgm:t>
    </dgm:pt>
    <dgm:pt modelId="{D6EC1CC6-2156-4A90-B7E4-9684A03663B6}">
      <dgm:prSet/>
      <dgm:spPr/>
      <dgm:t>
        <a:bodyPr/>
        <a:lstStyle/>
        <a:p>
          <a:r>
            <a:rPr lang="en-US"/>
            <a:t>Holding GF’s hand</a:t>
          </a:r>
        </a:p>
      </dgm:t>
    </dgm:pt>
    <dgm:pt modelId="{F006BC61-86B5-4C95-B539-0773D3B4111A}" type="parTrans" cxnId="{A36406FA-9633-4A0B-B4CB-1345CC61BECF}">
      <dgm:prSet/>
      <dgm:spPr/>
      <dgm:t>
        <a:bodyPr/>
        <a:lstStyle/>
        <a:p>
          <a:endParaRPr lang="en-US"/>
        </a:p>
      </dgm:t>
    </dgm:pt>
    <dgm:pt modelId="{ACF240AF-30A9-4F1A-BDAE-A6E32F639D29}" type="sibTrans" cxnId="{A36406FA-9633-4A0B-B4CB-1345CC61BECF}">
      <dgm:prSet/>
      <dgm:spPr/>
      <dgm:t>
        <a:bodyPr/>
        <a:lstStyle/>
        <a:p>
          <a:endParaRPr lang="en-US"/>
        </a:p>
      </dgm:t>
    </dgm:pt>
    <dgm:pt modelId="{6A25F21C-8FE2-483A-8E90-1F7667969C1F}">
      <dgm:prSet/>
      <dgm:spPr/>
      <dgm:t>
        <a:bodyPr/>
        <a:lstStyle/>
        <a:p>
          <a:r>
            <a:rPr lang="en-US"/>
            <a:t>Sees fruit</a:t>
          </a:r>
        </a:p>
      </dgm:t>
    </dgm:pt>
    <dgm:pt modelId="{4D5AD7ED-28DA-4DEA-A54F-5906C685DF8F}" type="parTrans" cxnId="{C4567B7A-FD3E-4F59-83C6-AC2684F99B73}">
      <dgm:prSet/>
      <dgm:spPr/>
      <dgm:t>
        <a:bodyPr/>
        <a:lstStyle/>
        <a:p>
          <a:endParaRPr lang="en-US"/>
        </a:p>
      </dgm:t>
    </dgm:pt>
    <dgm:pt modelId="{C90BEF6A-0277-46D5-8496-0D234EA37858}" type="sibTrans" cxnId="{C4567B7A-FD3E-4F59-83C6-AC2684F99B73}">
      <dgm:prSet/>
      <dgm:spPr/>
      <dgm:t>
        <a:bodyPr/>
        <a:lstStyle/>
        <a:p>
          <a:endParaRPr lang="en-US"/>
        </a:p>
      </dgm:t>
    </dgm:pt>
    <dgm:pt modelId="{54A453CA-6007-4615-8F71-0801DFA8ABB0}">
      <dgm:prSet/>
      <dgm:spPr/>
      <dgm:t>
        <a:bodyPr/>
        <a:lstStyle/>
        <a:p>
          <a:r>
            <a:rPr lang="en-US"/>
            <a:t>One vendor</a:t>
          </a:r>
        </a:p>
      </dgm:t>
    </dgm:pt>
    <dgm:pt modelId="{95803FC4-017F-4F9D-A068-6903F85905B0}" type="parTrans" cxnId="{28F86516-1F05-44E8-AAEF-8C200B4DA3D0}">
      <dgm:prSet/>
      <dgm:spPr/>
      <dgm:t>
        <a:bodyPr/>
        <a:lstStyle/>
        <a:p>
          <a:endParaRPr lang="en-US"/>
        </a:p>
      </dgm:t>
    </dgm:pt>
    <dgm:pt modelId="{D6B3B649-A9AA-4E12-BC06-90B6F32ED9E4}" type="sibTrans" cxnId="{28F86516-1F05-44E8-AAEF-8C200B4DA3D0}">
      <dgm:prSet/>
      <dgm:spPr/>
      <dgm:t>
        <a:bodyPr/>
        <a:lstStyle/>
        <a:p>
          <a:endParaRPr lang="en-US"/>
        </a:p>
      </dgm:t>
    </dgm:pt>
    <dgm:pt modelId="{2B63E7A1-0F9B-46F6-B3D9-0D1C6282F84E}">
      <dgm:prSet/>
      <dgm:spPr/>
      <dgm:t>
        <a:bodyPr/>
        <a:lstStyle/>
        <a:p>
          <a:r>
            <a:rPr lang="en-US"/>
            <a:t>Bright shiny bunches of golden grapes</a:t>
          </a:r>
        </a:p>
      </dgm:t>
    </dgm:pt>
    <dgm:pt modelId="{EF5E986A-2101-4036-B3F3-865762FEE696}" type="parTrans" cxnId="{FD52E9BD-40FC-49EE-9E55-DDF952B30577}">
      <dgm:prSet/>
      <dgm:spPr/>
      <dgm:t>
        <a:bodyPr/>
        <a:lstStyle/>
        <a:p>
          <a:endParaRPr lang="en-US"/>
        </a:p>
      </dgm:t>
    </dgm:pt>
    <dgm:pt modelId="{515DA34C-81AD-4695-AA84-41527036A968}" type="sibTrans" cxnId="{FD52E9BD-40FC-49EE-9E55-DDF952B30577}">
      <dgm:prSet/>
      <dgm:spPr/>
      <dgm:t>
        <a:bodyPr/>
        <a:lstStyle/>
        <a:p>
          <a:endParaRPr lang="en-US"/>
        </a:p>
      </dgm:t>
    </dgm:pt>
    <dgm:pt modelId="{02827568-1017-45B0-8884-91F1509B48D9}">
      <dgm:prSet/>
      <dgm:spPr/>
      <dgm:t>
        <a:bodyPr/>
        <a:lstStyle/>
        <a:p>
          <a:r>
            <a:rPr lang="en-US"/>
            <a:t>Multilayered rows of nourishing red apples that have been carefully selected and arranged </a:t>
          </a:r>
        </a:p>
      </dgm:t>
    </dgm:pt>
    <dgm:pt modelId="{FE735681-8EC2-4E08-BB93-0ECC09E3E628}" type="parTrans" cxnId="{E17A62BC-65EE-42D9-9975-A82AE995DC54}">
      <dgm:prSet/>
      <dgm:spPr/>
      <dgm:t>
        <a:bodyPr/>
        <a:lstStyle/>
        <a:p>
          <a:endParaRPr lang="en-US"/>
        </a:p>
      </dgm:t>
    </dgm:pt>
    <dgm:pt modelId="{E92B9ED8-8F93-41EB-8C66-938C85E222AF}" type="sibTrans" cxnId="{E17A62BC-65EE-42D9-9975-A82AE995DC54}">
      <dgm:prSet/>
      <dgm:spPr/>
      <dgm:t>
        <a:bodyPr/>
        <a:lstStyle/>
        <a:p>
          <a:endParaRPr lang="en-US"/>
        </a:p>
      </dgm:t>
    </dgm:pt>
    <dgm:pt modelId="{A13C03E8-4B1C-444D-A4F4-049587E041AA}">
      <dgm:prSet/>
      <dgm:spPr/>
      <dgm:t>
        <a:bodyPr/>
        <a:lstStyle/>
        <a:p>
          <a:r>
            <a:rPr lang="en-US"/>
            <a:t>like miniature soldiers standing to attention</a:t>
          </a:r>
        </a:p>
      </dgm:t>
    </dgm:pt>
    <dgm:pt modelId="{9B12B9F6-30BE-411E-8D35-EA6877E2D74A}" type="parTrans" cxnId="{24390B8F-B993-4FE0-9044-F3ED5F4FD911}">
      <dgm:prSet/>
      <dgm:spPr/>
      <dgm:t>
        <a:bodyPr/>
        <a:lstStyle/>
        <a:p>
          <a:endParaRPr lang="en-US"/>
        </a:p>
      </dgm:t>
    </dgm:pt>
    <dgm:pt modelId="{4E4A8B01-F95B-44D2-8949-E12C9D9222E8}" type="sibTrans" cxnId="{24390B8F-B993-4FE0-9044-F3ED5F4FD911}">
      <dgm:prSet/>
      <dgm:spPr/>
      <dgm:t>
        <a:bodyPr/>
        <a:lstStyle/>
        <a:p>
          <a:endParaRPr lang="en-US"/>
        </a:p>
      </dgm:t>
    </dgm:pt>
    <dgm:pt modelId="{CDEE72CB-8890-49E6-B258-698CC938AC0D}">
      <dgm:prSet/>
      <dgm:spPr/>
      <dgm:t>
        <a:bodyPr/>
        <a:lstStyle/>
        <a:p>
          <a:r>
            <a:rPr lang="en-US"/>
            <a:t>Pyramids of luxurious oranges  waiting for their turn to be plucked from the pile</a:t>
          </a:r>
        </a:p>
      </dgm:t>
    </dgm:pt>
    <dgm:pt modelId="{EBB2A565-CE21-40EA-A6A7-4F21CECCC6A9}" type="parTrans" cxnId="{4E76487C-162C-4D6C-A889-47EDFB97CF9C}">
      <dgm:prSet/>
      <dgm:spPr/>
      <dgm:t>
        <a:bodyPr/>
        <a:lstStyle/>
        <a:p>
          <a:endParaRPr lang="en-US"/>
        </a:p>
      </dgm:t>
    </dgm:pt>
    <dgm:pt modelId="{49F4DEF8-6539-4888-8B04-F10079ABB1C8}" type="sibTrans" cxnId="{4E76487C-162C-4D6C-A889-47EDFB97CF9C}">
      <dgm:prSet/>
      <dgm:spPr/>
      <dgm:t>
        <a:bodyPr/>
        <a:lstStyle/>
        <a:p>
          <a:endParaRPr lang="en-US"/>
        </a:p>
      </dgm:t>
    </dgm:pt>
    <dgm:pt modelId="{0A31E76C-ACDC-4247-A74E-6328265F20A3}">
      <dgm:prSet/>
      <dgm:spPr/>
      <dgm:t>
        <a:bodyPr/>
        <a:lstStyle/>
        <a:p>
          <a:r>
            <a:rPr lang="en-US"/>
            <a:t>Shaft of piercing light from a small crack in the roof shone down on one single plump beautiful mango</a:t>
          </a:r>
        </a:p>
      </dgm:t>
    </dgm:pt>
    <dgm:pt modelId="{CAD31792-5B79-4F6B-8562-6D8B715B282D}" type="parTrans" cxnId="{2EEF4B83-56E2-4852-BB8A-BE5CFD9978AC}">
      <dgm:prSet/>
      <dgm:spPr/>
      <dgm:t>
        <a:bodyPr/>
        <a:lstStyle/>
        <a:p>
          <a:endParaRPr lang="en-US"/>
        </a:p>
      </dgm:t>
    </dgm:pt>
    <dgm:pt modelId="{085F9E00-B84E-4343-A3BC-21CF34D93DAA}" type="sibTrans" cxnId="{2EEF4B83-56E2-4852-BB8A-BE5CFD9978AC}">
      <dgm:prSet/>
      <dgm:spPr/>
      <dgm:t>
        <a:bodyPr/>
        <a:lstStyle/>
        <a:p>
          <a:endParaRPr lang="en-US"/>
        </a:p>
      </dgm:t>
    </dgm:pt>
    <dgm:pt modelId="{6349D805-22D7-4064-A3E4-7A5A2B6B941A}">
      <dgm:prSet/>
      <dgm:spPr/>
      <dgm:t>
        <a:bodyPr/>
        <a:lstStyle/>
        <a:p>
          <a:r>
            <a:rPr lang="en-US"/>
            <a:t>As sweet as Summer showers</a:t>
          </a:r>
        </a:p>
      </dgm:t>
    </dgm:pt>
    <dgm:pt modelId="{0EE68B53-AE6F-431F-BBB2-E498A5DAA1E8}" type="parTrans" cxnId="{05FFC242-60B6-4511-B125-3237B69DB3B7}">
      <dgm:prSet/>
      <dgm:spPr/>
      <dgm:t>
        <a:bodyPr/>
        <a:lstStyle/>
        <a:p>
          <a:endParaRPr lang="en-US"/>
        </a:p>
      </dgm:t>
    </dgm:pt>
    <dgm:pt modelId="{5C0B6FD7-5CFB-43EC-A4B4-43FC2695D230}" type="sibTrans" cxnId="{05FFC242-60B6-4511-B125-3237B69DB3B7}">
      <dgm:prSet/>
      <dgm:spPr/>
      <dgm:t>
        <a:bodyPr/>
        <a:lstStyle/>
        <a:p>
          <a:endParaRPr lang="en-US"/>
        </a:p>
      </dgm:t>
    </dgm:pt>
    <dgm:pt modelId="{B19C62F5-2C56-4261-9CA3-7E66FA7D8999}">
      <dgm:prSet/>
      <dgm:spPr/>
      <dgm:t>
        <a:bodyPr/>
        <a:lstStyle/>
        <a:p>
          <a:r>
            <a:rPr lang="en-US"/>
            <a:t>As if it was a fallen miracle</a:t>
          </a:r>
        </a:p>
      </dgm:t>
    </dgm:pt>
    <dgm:pt modelId="{BA48026D-001F-4245-BB81-33D4BE2D3357}" type="parTrans" cxnId="{E325E0F3-5366-4A87-A07F-80342523963B}">
      <dgm:prSet/>
      <dgm:spPr/>
      <dgm:t>
        <a:bodyPr/>
        <a:lstStyle/>
        <a:p>
          <a:endParaRPr lang="en-US"/>
        </a:p>
      </dgm:t>
    </dgm:pt>
    <dgm:pt modelId="{D0FF808B-58D5-420E-9C76-5F13BB03A148}" type="sibTrans" cxnId="{E325E0F3-5366-4A87-A07F-80342523963B}">
      <dgm:prSet/>
      <dgm:spPr/>
      <dgm:t>
        <a:bodyPr/>
        <a:lstStyle/>
        <a:p>
          <a:endParaRPr lang="en-US"/>
        </a:p>
      </dgm:t>
    </dgm:pt>
    <dgm:pt modelId="{CCAD2041-C50E-6246-91C7-B0B4C60382C7}" type="pres">
      <dgm:prSet presAssocID="{13F9D9DB-8690-4280-8476-61A2DEB4CDEE}" presName="vert0" presStyleCnt="0">
        <dgm:presLayoutVars>
          <dgm:dir/>
          <dgm:animOne val="branch"/>
          <dgm:animLvl val="lvl"/>
        </dgm:presLayoutVars>
      </dgm:prSet>
      <dgm:spPr/>
    </dgm:pt>
    <dgm:pt modelId="{9AD07796-2A6D-B449-84C4-62DC6E592B85}" type="pres">
      <dgm:prSet presAssocID="{D6EC1CC6-2156-4A90-B7E4-9684A03663B6}" presName="thickLine" presStyleLbl="alignNode1" presStyleIdx="0" presStyleCnt="10"/>
      <dgm:spPr/>
    </dgm:pt>
    <dgm:pt modelId="{ADE058E6-F602-664D-8D89-F5132573BFCD}" type="pres">
      <dgm:prSet presAssocID="{D6EC1CC6-2156-4A90-B7E4-9684A03663B6}" presName="horz1" presStyleCnt="0"/>
      <dgm:spPr/>
    </dgm:pt>
    <dgm:pt modelId="{E4309860-3B66-DB4E-86A6-B88E3061D999}" type="pres">
      <dgm:prSet presAssocID="{D6EC1CC6-2156-4A90-B7E4-9684A03663B6}" presName="tx1" presStyleLbl="revTx" presStyleIdx="0" presStyleCnt="10"/>
      <dgm:spPr/>
    </dgm:pt>
    <dgm:pt modelId="{1DA68EBA-0C30-BD47-8900-C984E7D6EC42}" type="pres">
      <dgm:prSet presAssocID="{D6EC1CC6-2156-4A90-B7E4-9684A03663B6}" presName="vert1" presStyleCnt="0"/>
      <dgm:spPr/>
    </dgm:pt>
    <dgm:pt modelId="{675D2C4A-47CF-6049-8622-591DEE7BF92C}" type="pres">
      <dgm:prSet presAssocID="{6A25F21C-8FE2-483A-8E90-1F7667969C1F}" presName="thickLine" presStyleLbl="alignNode1" presStyleIdx="1" presStyleCnt="10"/>
      <dgm:spPr/>
    </dgm:pt>
    <dgm:pt modelId="{00121AC1-A0FE-E244-B699-314215D8578A}" type="pres">
      <dgm:prSet presAssocID="{6A25F21C-8FE2-483A-8E90-1F7667969C1F}" presName="horz1" presStyleCnt="0"/>
      <dgm:spPr/>
    </dgm:pt>
    <dgm:pt modelId="{45E102C9-6D1A-2E49-BED2-D196F51115FA}" type="pres">
      <dgm:prSet presAssocID="{6A25F21C-8FE2-483A-8E90-1F7667969C1F}" presName="tx1" presStyleLbl="revTx" presStyleIdx="1" presStyleCnt="10"/>
      <dgm:spPr/>
    </dgm:pt>
    <dgm:pt modelId="{71BCE8E1-B6C5-9F46-9966-7900203A035D}" type="pres">
      <dgm:prSet presAssocID="{6A25F21C-8FE2-483A-8E90-1F7667969C1F}" presName="vert1" presStyleCnt="0"/>
      <dgm:spPr/>
    </dgm:pt>
    <dgm:pt modelId="{9EB277A5-DBDF-F248-95C4-2D9DE32A9983}" type="pres">
      <dgm:prSet presAssocID="{54A453CA-6007-4615-8F71-0801DFA8ABB0}" presName="thickLine" presStyleLbl="alignNode1" presStyleIdx="2" presStyleCnt="10"/>
      <dgm:spPr/>
    </dgm:pt>
    <dgm:pt modelId="{5DE48D1C-45D3-D64B-9E3C-69A3B42627ED}" type="pres">
      <dgm:prSet presAssocID="{54A453CA-6007-4615-8F71-0801DFA8ABB0}" presName="horz1" presStyleCnt="0"/>
      <dgm:spPr/>
    </dgm:pt>
    <dgm:pt modelId="{D77E9E72-0C88-0E4E-BB33-FAD07693D246}" type="pres">
      <dgm:prSet presAssocID="{54A453CA-6007-4615-8F71-0801DFA8ABB0}" presName="tx1" presStyleLbl="revTx" presStyleIdx="2" presStyleCnt="10"/>
      <dgm:spPr/>
    </dgm:pt>
    <dgm:pt modelId="{7B18AC5B-D2C2-344F-966C-56E649A9149A}" type="pres">
      <dgm:prSet presAssocID="{54A453CA-6007-4615-8F71-0801DFA8ABB0}" presName="vert1" presStyleCnt="0"/>
      <dgm:spPr/>
    </dgm:pt>
    <dgm:pt modelId="{F481E918-4D7E-EF40-B77A-E951516E9B6D}" type="pres">
      <dgm:prSet presAssocID="{2B63E7A1-0F9B-46F6-B3D9-0D1C6282F84E}" presName="thickLine" presStyleLbl="alignNode1" presStyleIdx="3" presStyleCnt="10"/>
      <dgm:spPr/>
    </dgm:pt>
    <dgm:pt modelId="{16D6DD81-F595-3947-A203-0DA9B72A68E3}" type="pres">
      <dgm:prSet presAssocID="{2B63E7A1-0F9B-46F6-B3D9-0D1C6282F84E}" presName="horz1" presStyleCnt="0"/>
      <dgm:spPr/>
    </dgm:pt>
    <dgm:pt modelId="{C5E63E7F-2757-504F-B33E-4D13DF883A26}" type="pres">
      <dgm:prSet presAssocID="{2B63E7A1-0F9B-46F6-B3D9-0D1C6282F84E}" presName="tx1" presStyleLbl="revTx" presStyleIdx="3" presStyleCnt="10"/>
      <dgm:spPr/>
    </dgm:pt>
    <dgm:pt modelId="{C73DD2C0-DF24-1A44-8E3B-0FFE1778DA23}" type="pres">
      <dgm:prSet presAssocID="{2B63E7A1-0F9B-46F6-B3D9-0D1C6282F84E}" presName="vert1" presStyleCnt="0"/>
      <dgm:spPr/>
    </dgm:pt>
    <dgm:pt modelId="{872C58F6-A7B6-A24A-914D-3F2C804A77D1}" type="pres">
      <dgm:prSet presAssocID="{02827568-1017-45B0-8884-91F1509B48D9}" presName="thickLine" presStyleLbl="alignNode1" presStyleIdx="4" presStyleCnt="10"/>
      <dgm:spPr/>
    </dgm:pt>
    <dgm:pt modelId="{5DAA559E-BE60-D14D-93B0-DB946C6EA702}" type="pres">
      <dgm:prSet presAssocID="{02827568-1017-45B0-8884-91F1509B48D9}" presName="horz1" presStyleCnt="0"/>
      <dgm:spPr/>
    </dgm:pt>
    <dgm:pt modelId="{A765855F-3421-0244-9D33-824AEC6ED119}" type="pres">
      <dgm:prSet presAssocID="{02827568-1017-45B0-8884-91F1509B48D9}" presName="tx1" presStyleLbl="revTx" presStyleIdx="4" presStyleCnt="10"/>
      <dgm:spPr/>
    </dgm:pt>
    <dgm:pt modelId="{A64A40AE-47E3-4241-AA1E-92E7527276DB}" type="pres">
      <dgm:prSet presAssocID="{02827568-1017-45B0-8884-91F1509B48D9}" presName="vert1" presStyleCnt="0"/>
      <dgm:spPr/>
    </dgm:pt>
    <dgm:pt modelId="{527F9B46-98DA-A946-ABE1-4D26F241130F}" type="pres">
      <dgm:prSet presAssocID="{A13C03E8-4B1C-444D-A4F4-049587E041AA}" presName="thickLine" presStyleLbl="alignNode1" presStyleIdx="5" presStyleCnt="10"/>
      <dgm:spPr/>
    </dgm:pt>
    <dgm:pt modelId="{FB9EC4C0-B145-E249-A57A-42C4E76A238B}" type="pres">
      <dgm:prSet presAssocID="{A13C03E8-4B1C-444D-A4F4-049587E041AA}" presName="horz1" presStyleCnt="0"/>
      <dgm:spPr/>
    </dgm:pt>
    <dgm:pt modelId="{9070E06C-BD49-DE46-ABD0-C9FF7EBB34BC}" type="pres">
      <dgm:prSet presAssocID="{A13C03E8-4B1C-444D-A4F4-049587E041AA}" presName="tx1" presStyleLbl="revTx" presStyleIdx="5" presStyleCnt="10"/>
      <dgm:spPr/>
    </dgm:pt>
    <dgm:pt modelId="{A22D5798-8CEA-DA40-A486-5B0FA3560D4D}" type="pres">
      <dgm:prSet presAssocID="{A13C03E8-4B1C-444D-A4F4-049587E041AA}" presName="vert1" presStyleCnt="0"/>
      <dgm:spPr/>
    </dgm:pt>
    <dgm:pt modelId="{B4E802E7-58AA-994A-A60A-1AA0B95DD4CE}" type="pres">
      <dgm:prSet presAssocID="{CDEE72CB-8890-49E6-B258-698CC938AC0D}" presName="thickLine" presStyleLbl="alignNode1" presStyleIdx="6" presStyleCnt="10"/>
      <dgm:spPr/>
    </dgm:pt>
    <dgm:pt modelId="{3D192D21-C7CC-F747-A5D2-6A99227A0692}" type="pres">
      <dgm:prSet presAssocID="{CDEE72CB-8890-49E6-B258-698CC938AC0D}" presName="horz1" presStyleCnt="0"/>
      <dgm:spPr/>
    </dgm:pt>
    <dgm:pt modelId="{F9D99F5A-852B-6443-9433-609B33955135}" type="pres">
      <dgm:prSet presAssocID="{CDEE72CB-8890-49E6-B258-698CC938AC0D}" presName="tx1" presStyleLbl="revTx" presStyleIdx="6" presStyleCnt="10"/>
      <dgm:spPr/>
    </dgm:pt>
    <dgm:pt modelId="{316991D6-E95C-BD47-B7ED-D4A7583BE0AF}" type="pres">
      <dgm:prSet presAssocID="{CDEE72CB-8890-49E6-B258-698CC938AC0D}" presName="vert1" presStyleCnt="0"/>
      <dgm:spPr/>
    </dgm:pt>
    <dgm:pt modelId="{55A1B10E-EABE-EC48-9701-573A47F0899A}" type="pres">
      <dgm:prSet presAssocID="{0A31E76C-ACDC-4247-A74E-6328265F20A3}" presName="thickLine" presStyleLbl="alignNode1" presStyleIdx="7" presStyleCnt="10"/>
      <dgm:spPr/>
    </dgm:pt>
    <dgm:pt modelId="{BE93BDC8-B4D9-2C48-A4BD-B9BB44FFB3D1}" type="pres">
      <dgm:prSet presAssocID="{0A31E76C-ACDC-4247-A74E-6328265F20A3}" presName="horz1" presStyleCnt="0"/>
      <dgm:spPr/>
    </dgm:pt>
    <dgm:pt modelId="{09F5A759-A2C6-564D-9494-F10CC9F6FBB8}" type="pres">
      <dgm:prSet presAssocID="{0A31E76C-ACDC-4247-A74E-6328265F20A3}" presName="tx1" presStyleLbl="revTx" presStyleIdx="7" presStyleCnt="10"/>
      <dgm:spPr/>
    </dgm:pt>
    <dgm:pt modelId="{2D3B3BCD-E07E-BB48-A856-1691D4AC7CFA}" type="pres">
      <dgm:prSet presAssocID="{0A31E76C-ACDC-4247-A74E-6328265F20A3}" presName="vert1" presStyleCnt="0"/>
      <dgm:spPr/>
    </dgm:pt>
    <dgm:pt modelId="{2805C81C-3AF1-AF48-9340-25097CE95C6E}" type="pres">
      <dgm:prSet presAssocID="{6349D805-22D7-4064-A3E4-7A5A2B6B941A}" presName="thickLine" presStyleLbl="alignNode1" presStyleIdx="8" presStyleCnt="10"/>
      <dgm:spPr/>
    </dgm:pt>
    <dgm:pt modelId="{EB82EC86-F480-F547-929D-0B5C545CDF1F}" type="pres">
      <dgm:prSet presAssocID="{6349D805-22D7-4064-A3E4-7A5A2B6B941A}" presName="horz1" presStyleCnt="0"/>
      <dgm:spPr/>
    </dgm:pt>
    <dgm:pt modelId="{A5CFEF14-4B15-8F4B-AF0B-8EC130E75984}" type="pres">
      <dgm:prSet presAssocID="{6349D805-22D7-4064-A3E4-7A5A2B6B941A}" presName="tx1" presStyleLbl="revTx" presStyleIdx="8" presStyleCnt="10"/>
      <dgm:spPr/>
    </dgm:pt>
    <dgm:pt modelId="{F42409C8-AB4B-A74A-911D-EA93201325A1}" type="pres">
      <dgm:prSet presAssocID="{6349D805-22D7-4064-A3E4-7A5A2B6B941A}" presName="vert1" presStyleCnt="0"/>
      <dgm:spPr/>
    </dgm:pt>
    <dgm:pt modelId="{3A386835-017E-334E-A9C7-F1473598587B}" type="pres">
      <dgm:prSet presAssocID="{B19C62F5-2C56-4261-9CA3-7E66FA7D8999}" presName="thickLine" presStyleLbl="alignNode1" presStyleIdx="9" presStyleCnt="10"/>
      <dgm:spPr/>
    </dgm:pt>
    <dgm:pt modelId="{6D9D1F3E-46F1-F648-94CC-46664165E303}" type="pres">
      <dgm:prSet presAssocID="{B19C62F5-2C56-4261-9CA3-7E66FA7D8999}" presName="horz1" presStyleCnt="0"/>
      <dgm:spPr/>
    </dgm:pt>
    <dgm:pt modelId="{F2387451-7DA6-374E-B4E1-8B4DE9915768}" type="pres">
      <dgm:prSet presAssocID="{B19C62F5-2C56-4261-9CA3-7E66FA7D8999}" presName="tx1" presStyleLbl="revTx" presStyleIdx="9" presStyleCnt="10"/>
      <dgm:spPr/>
    </dgm:pt>
    <dgm:pt modelId="{1B2A912E-3985-AF40-B01D-D9EDDC9D9A88}" type="pres">
      <dgm:prSet presAssocID="{B19C62F5-2C56-4261-9CA3-7E66FA7D8999}" presName="vert1" presStyleCnt="0"/>
      <dgm:spPr/>
    </dgm:pt>
  </dgm:ptLst>
  <dgm:cxnLst>
    <dgm:cxn modelId="{B73F5105-9B71-F74A-9E33-040DC13CFD20}" type="presOf" srcId="{6A25F21C-8FE2-483A-8E90-1F7667969C1F}" destId="{45E102C9-6D1A-2E49-BED2-D196F51115FA}" srcOrd="0" destOrd="0" presId="urn:microsoft.com/office/officeart/2008/layout/LinedList"/>
    <dgm:cxn modelId="{CE7C7B08-1E98-7C47-AB22-63DFEE98E71F}" type="presOf" srcId="{6349D805-22D7-4064-A3E4-7A5A2B6B941A}" destId="{A5CFEF14-4B15-8F4B-AF0B-8EC130E75984}" srcOrd="0" destOrd="0" presId="urn:microsoft.com/office/officeart/2008/layout/LinedList"/>
    <dgm:cxn modelId="{EC7AEC0B-E491-EE48-B739-E7669EB0BEE8}" type="presOf" srcId="{B19C62F5-2C56-4261-9CA3-7E66FA7D8999}" destId="{F2387451-7DA6-374E-B4E1-8B4DE9915768}" srcOrd="0" destOrd="0" presId="urn:microsoft.com/office/officeart/2008/layout/LinedList"/>
    <dgm:cxn modelId="{28F86516-1F05-44E8-AAEF-8C200B4DA3D0}" srcId="{13F9D9DB-8690-4280-8476-61A2DEB4CDEE}" destId="{54A453CA-6007-4615-8F71-0801DFA8ABB0}" srcOrd="2" destOrd="0" parTransId="{95803FC4-017F-4F9D-A068-6903F85905B0}" sibTransId="{D6B3B649-A9AA-4E12-BC06-90B6F32ED9E4}"/>
    <dgm:cxn modelId="{AE3C1442-AE3F-124E-874C-CF03D738BF7B}" type="presOf" srcId="{0A31E76C-ACDC-4247-A74E-6328265F20A3}" destId="{09F5A759-A2C6-564D-9494-F10CC9F6FBB8}" srcOrd="0" destOrd="0" presId="urn:microsoft.com/office/officeart/2008/layout/LinedList"/>
    <dgm:cxn modelId="{05FFC242-60B6-4511-B125-3237B69DB3B7}" srcId="{13F9D9DB-8690-4280-8476-61A2DEB4CDEE}" destId="{6349D805-22D7-4064-A3E4-7A5A2B6B941A}" srcOrd="8" destOrd="0" parTransId="{0EE68B53-AE6F-431F-BBB2-E498A5DAA1E8}" sibTransId="{5C0B6FD7-5CFB-43EC-A4B4-43FC2695D230}"/>
    <dgm:cxn modelId="{B04A105B-8715-A64C-83B8-9E8683B38489}" type="presOf" srcId="{2B63E7A1-0F9B-46F6-B3D9-0D1C6282F84E}" destId="{C5E63E7F-2757-504F-B33E-4D13DF883A26}" srcOrd="0" destOrd="0" presId="urn:microsoft.com/office/officeart/2008/layout/LinedList"/>
    <dgm:cxn modelId="{C4567B7A-FD3E-4F59-83C6-AC2684F99B73}" srcId="{13F9D9DB-8690-4280-8476-61A2DEB4CDEE}" destId="{6A25F21C-8FE2-483A-8E90-1F7667969C1F}" srcOrd="1" destOrd="0" parTransId="{4D5AD7ED-28DA-4DEA-A54F-5906C685DF8F}" sibTransId="{C90BEF6A-0277-46D5-8496-0D234EA37858}"/>
    <dgm:cxn modelId="{4E76487C-162C-4D6C-A889-47EDFB97CF9C}" srcId="{13F9D9DB-8690-4280-8476-61A2DEB4CDEE}" destId="{CDEE72CB-8890-49E6-B258-698CC938AC0D}" srcOrd="6" destOrd="0" parTransId="{EBB2A565-CE21-40EA-A6A7-4F21CECCC6A9}" sibTransId="{49F4DEF8-6539-4888-8B04-F10079ABB1C8}"/>
    <dgm:cxn modelId="{2EEF4B83-56E2-4852-BB8A-BE5CFD9978AC}" srcId="{13F9D9DB-8690-4280-8476-61A2DEB4CDEE}" destId="{0A31E76C-ACDC-4247-A74E-6328265F20A3}" srcOrd="7" destOrd="0" parTransId="{CAD31792-5B79-4F6B-8562-6D8B715B282D}" sibTransId="{085F9E00-B84E-4343-A3BC-21CF34D93DAA}"/>
    <dgm:cxn modelId="{3EE99B8B-0B50-A345-A6E0-3BA512420332}" type="presOf" srcId="{13F9D9DB-8690-4280-8476-61A2DEB4CDEE}" destId="{CCAD2041-C50E-6246-91C7-B0B4C60382C7}" srcOrd="0" destOrd="0" presId="urn:microsoft.com/office/officeart/2008/layout/LinedList"/>
    <dgm:cxn modelId="{24390B8F-B993-4FE0-9044-F3ED5F4FD911}" srcId="{13F9D9DB-8690-4280-8476-61A2DEB4CDEE}" destId="{A13C03E8-4B1C-444D-A4F4-049587E041AA}" srcOrd="5" destOrd="0" parTransId="{9B12B9F6-30BE-411E-8D35-EA6877E2D74A}" sibTransId="{4E4A8B01-F95B-44D2-8949-E12C9D9222E8}"/>
    <dgm:cxn modelId="{0CE00394-F419-B448-B9BF-4A7EAF4C663F}" type="presOf" srcId="{CDEE72CB-8890-49E6-B258-698CC938AC0D}" destId="{F9D99F5A-852B-6443-9433-609B33955135}" srcOrd="0" destOrd="0" presId="urn:microsoft.com/office/officeart/2008/layout/LinedList"/>
    <dgm:cxn modelId="{30AF25BC-46EB-9D48-96BD-3CC4F20FCE0A}" type="presOf" srcId="{54A453CA-6007-4615-8F71-0801DFA8ABB0}" destId="{D77E9E72-0C88-0E4E-BB33-FAD07693D246}" srcOrd="0" destOrd="0" presId="urn:microsoft.com/office/officeart/2008/layout/LinedList"/>
    <dgm:cxn modelId="{E17A62BC-65EE-42D9-9975-A82AE995DC54}" srcId="{13F9D9DB-8690-4280-8476-61A2DEB4CDEE}" destId="{02827568-1017-45B0-8884-91F1509B48D9}" srcOrd="4" destOrd="0" parTransId="{FE735681-8EC2-4E08-BB93-0ECC09E3E628}" sibTransId="{E92B9ED8-8F93-41EB-8C66-938C85E222AF}"/>
    <dgm:cxn modelId="{FD52E9BD-40FC-49EE-9E55-DDF952B30577}" srcId="{13F9D9DB-8690-4280-8476-61A2DEB4CDEE}" destId="{2B63E7A1-0F9B-46F6-B3D9-0D1C6282F84E}" srcOrd="3" destOrd="0" parTransId="{EF5E986A-2101-4036-B3F3-865762FEE696}" sibTransId="{515DA34C-81AD-4695-AA84-41527036A968}"/>
    <dgm:cxn modelId="{137768DC-D4EA-1E4D-BF5B-80C91F99B787}" type="presOf" srcId="{A13C03E8-4B1C-444D-A4F4-049587E041AA}" destId="{9070E06C-BD49-DE46-ABD0-C9FF7EBB34BC}" srcOrd="0" destOrd="0" presId="urn:microsoft.com/office/officeart/2008/layout/LinedList"/>
    <dgm:cxn modelId="{260CFCDF-06F9-1A44-AB9F-E3BBF2A616BE}" type="presOf" srcId="{D6EC1CC6-2156-4A90-B7E4-9684A03663B6}" destId="{E4309860-3B66-DB4E-86A6-B88E3061D999}" srcOrd="0" destOrd="0" presId="urn:microsoft.com/office/officeart/2008/layout/LinedList"/>
    <dgm:cxn modelId="{E325E0F3-5366-4A87-A07F-80342523963B}" srcId="{13F9D9DB-8690-4280-8476-61A2DEB4CDEE}" destId="{B19C62F5-2C56-4261-9CA3-7E66FA7D8999}" srcOrd="9" destOrd="0" parTransId="{BA48026D-001F-4245-BB81-33D4BE2D3357}" sibTransId="{D0FF808B-58D5-420E-9C76-5F13BB03A148}"/>
    <dgm:cxn modelId="{A36406FA-9633-4A0B-B4CB-1345CC61BECF}" srcId="{13F9D9DB-8690-4280-8476-61A2DEB4CDEE}" destId="{D6EC1CC6-2156-4A90-B7E4-9684A03663B6}" srcOrd="0" destOrd="0" parTransId="{F006BC61-86B5-4C95-B539-0773D3B4111A}" sibTransId="{ACF240AF-30A9-4F1A-BDAE-A6E32F639D29}"/>
    <dgm:cxn modelId="{94387BFB-455C-C743-8CCA-38DCDEA4ED4B}" type="presOf" srcId="{02827568-1017-45B0-8884-91F1509B48D9}" destId="{A765855F-3421-0244-9D33-824AEC6ED119}" srcOrd="0" destOrd="0" presId="urn:microsoft.com/office/officeart/2008/layout/LinedList"/>
    <dgm:cxn modelId="{301095BC-8C9A-5A40-A533-B32288171C3E}" type="presParOf" srcId="{CCAD2041-C50E-6246-91C7-B0B4C60382C7}" destId="{9AD07796-2A6D-B449-84C4-62DC6E592B85}" srcOrd="0" destOrd="0" presId="urn:microsoft.com/office/officeart/2008/layout/LinedList"/>
    <dgm:cxn modelId="{B687F693-8E7B-EC4A-B6AD-2D5AEBE51B14}" type="presParOf" srcId="{CCAD2041-C50E-6246-91C7-B0B4C60382C7}" destId="{ADE058E6-F602-664D-8D89-F5132573BFCD}" srcOrd="1" destOrd="0" presId="urn:microsoft.com/office/officeart/2008/layout/LinedList"/>
    <dgm:cxn modelId="{70980E0E-B0B2-C34C-ACEA-9597A5553C43}" type="presParOf" srcId="{ADE058E6-F602-664D-8D89-F5132573BFCD}" destId="{E4309860-3B66-DB4E-86A6-B88E3061D999}" srcOrd="0" destOrd="0" presId="urn:microsoft.com/office/officeart/2008/layout/LinedList"/>
    <dgm:cxn modelId="{B62580C0-6F72-AB49-9363-F3D47EFD78F5}" type="presParOf" srcId="{ADE058E6-F602-664D-8D89-F5132573BFCD}" destId="{1DA68EBA-0C30-BD47-8900-C984E7D6EC42}" srcOrd="1" destOrd="0" presId="urn:microsoft.com/office/officeart/2008/layout/LinedList"/>
    <dgm:cxn modelId="{D68DEB0E-7BFA-1246-857C-A37F69C276DD}" type="presParOf" srcId="{CCAD2041-C50E-6246-91C7-B0B4C60382C7}" destId="{675D2C4A-47CF-6049-8622-591DEE7BF92C}" srcOrd="2" destOrd="0" presId="urn:microsoft.com/office/officeart/2008/layout/LinedList"/>
    <dgm:cxn modelId="{BD73248E-AB14-D54C-BD70-621A81ED0542}" type="presParOf" srcId="{CCAD2041-C50E-6246-91C7-B0B4C60382C7}" destId="{00121AC1-A0FE-E244-B699-314215D8578A}" srcOrd="3" destOrd="0" presId="urn:microsoft.com/office/officeart/2008/layout/LinedList"/>
    <dgm:cxn modelId="{C3EE10A7-167B-964E-9920-3EB6ABAAFAB3}" type="presParOf" srcId="{00121AC1-A0FE-E244-B699-314215D8578A}" destId="{45E102C9-6D1A-2E49-BED2-D196F51115FA}" srcOrd="0" destOrd="0" presId="urn:microsoft.com/office/officeart/2008/layout/LinedList"/>
    <dgm:cxn modelId="{EE3226E6-B173-8647-87BB-92D4B9F4661A}" type="presParOf" srcId="{00121AC1-A0FE-E244-B699-314215D8578A}" destId="{71BCE8E1-B6C5-9F46-9966-7900203A035D}" srcOrd="1" destOrd="0" presId="urn:microsoft.com/office/officeart/2008/layout/LinedList"/>
    <dgm:cxn modelId="{525D63A1-F6E1-9140-B8CC-5AADFF6FBA76}" type="presParOf" srcId="{CCAD2041-C50E-6246-91C7-B0B4C60382C7}" destId="{9EB277A5-DBDF-F248-95C4-2D9DE32A9983}" srcOrd="4" destOrd="0" presId="urn:microsoft.com/office/officeart/2008/layout/LinedList"/>
    <dgm:cxn modelId="{E8613E66-3A4B-2245-AFC7-02B5F27C27E7}" type="presParOf" srcId="{CCAD2041-C50E-6246-91C7-B0B4C60382C7}" destId="{5DE48D1C-45D3-D64B-9E3C-69A3B42627ED}" srcOrd="5" destOrd="0" presId="urn:microsoft.com/office/officeart/2008/layout/LinedList"/>
    <dgm:cxn modelId="{0BD5E9D8-5DEA-994B-8A12-DB753F551E97}" type="presParOf" srcId="{5DE48D1C-45D3-D64B-9E3C-69A3B42627ED}" destId="{D77E9E72-0C88-0E4E-BB33-FAD07693D246}" srcOrd="0" destOrd="0" presId="urn:microsoft.com/office/officeart/2008/layout/LinedList"/>
    <dgm:cxn modelId="{63639320-3F70-4342-A42B-92A1B9106FC3}" type="presParOf" srcId="{5DE48D1C-45D3-D64B-9E3C-69A3B42627ED}" destId="{7B18AC5B-D2C2-344F-966C-56E649A9149A}" srcOrd="1" destOrd="0" presId="urn:microsoft.com/office/officeart/2008/layout/LinedList"/>
    <dgm:cxn modelId="{466FBEBC-FCCC-894D-9F6F-3F6C65ECCEA3}" type="presParOf" srcId="{CCAD2041-C50E-6246-91C7-B0B4C60382C7}" destId="{F481E918-4D7E-EF40-B77A-E951516E9B6D}" srcOrd="6" destOrd="0" presId="urn:microsoft.com/office/officeart/2008/layout/LinedList"/>
    <dgm:cxn modelId="{55BD5B82-8C28-4D48-9B2E-1549A392F98D}" type="presParOf" srcId="{CCAD2041-C50E-6246-91C7-B0B4C60382C7}" destId="{16D6DD81-F595-3947-A203-0DA9B72A68E3}" srcOrd="7" destOrd="0" presId="urn:microsoft.com/office/officeart/2008/layout/LinedList"/>
    <dgm:cxn modelId="{5DA1363B-4D8C-614F-B1E3-8AA48281FBC1}" type="presParOf" srcId="{16D6DD81-F595-3947-A203-0DA9B72A68E3}" destId="{C5E63E7F-2757-504F-B33E-4D13DF883A26}" srcOrd="0" destOrd="0" presId="urn:microsoft.com/office/officeart/2008/layout/LinedList"/>
    <dgm:cxn modelId="{AF7DD731-1557-2446-97F9-B26A60BDE258}" type="presParOf" srcId="{16D6DD81-F595-3947-A203-0DA9B72A68E3}" destId="{C73DD2C0-DF24-1A44-8E3B-0FFE1778DA23}" srcOrd="1" destOrd="0" presId="urn:microsoft.com/office/officeart/2008/layout/LinedList"/>
    <dgm:cxn modelId="{713A0B67-CE05-104F-84A0-B140AB8999E0}" type="presParOf" srcId="{CCAD2041-C50E-6246-91C7-B0B4C60382C7}" destId="{872C58F6-A7B6-A24A-914D-3F2C804A77D1}" srcOrd="8" destOrd="0" presId="urn:microsoft.com/office/officeart/2008/layout/LinedList"/>
    <dgm:cxn modelId="{A7563836-502E-634C-9E4F-8D2686399E1A}" type="presParOf" srcId="{CCAD2041-C50E-6246-91C7-B0B4C60382C7}" destId="{5DAA559E-BE60-D14D-93B0-DB946C6EA702}" srcOrd="9" destOrd="0" presId="urn:microsoft.com/office/officeart/2008/layout/LinedList"/>
    <dgm:cxn modelId="{83B18B3D-017A-5C43-BBE1-E78319187AA2}" type="presParOf" srcId="{5DAA559E-BE60-D14D-93B0-DB946C6EA702}" destId="{A765855F-3421-0244-9D33-824AEC6ED119}" srcOrd="0" destOrd="0" presId="urn:microsoft.com/office/officeart/2008/layout/LinedList"/>
    <dgm:cxn modelId="{F35A86A4-7625-9E4A-AA97-AA198DC617C7}" type="presParOf" srcId="{5DAA559E-BE60-D14D-93B0-DB946C6EA702}" destId="{A64A40AE-47E3-4241-AA1E-92E7527276DB}" srcOrd="1" destOrd="0" presId="urn:microsoft.com/office/officeart/2008/layout/LinedList"/>
    <dgm:cxn modelId="{A3280C6D-261C-574B-86E0-8B03D9EF40D4}" type="presParOf" srcId="{CCAD2041-C50E-6246-91C7-B0B4C60382C7}" destId="{527F9B46-98DA-A946-ABE1-4D26F241130F}" srcOrd="10" destOrd="0" presId="urn:microsoft.com/office/officeart/2008/layout/LinedList"/>
    <dgm:cxn modelId="{27B46F01-98A1-7C4E-A9C7-8A18B9A142A6}" type="presParOf" srcId="{CCAD2041-C50E-6246-91C7-B0B4C60382C7}" destId="{FB9EC4C0-B145-E249-A57A-42C4E76A238B}" srcOrd="11" destOrd="0" presId="urn:microsoft.com/office/officeart/2008/layout/LinedList"/>
    <dgm:cxn modelId="{DDEE3495-CAC9-2C4D-91CD-331A7A4C930B}" type="presParOf" srcId="{FB9EC4C0-B145-E249-A57A-42C4E76A238B}" destId="{9070E06C-BD49-DE46-ABD0-C9FF7EBB34BC}" srcOrd="0" destOrd="0" presId="urn:microsoft.com/office/officeart/2008/layout/LinedList"/>
    <dgm:cxn modelId="{503FAC2E-F07E-D74D-A664-EF4F1C7FFF09}" type="presParOf" srcId="{FB9EC4C0-B145-E249-A57A-42C4E76A238B}" destId="{A22D5798-8CEA-DA40-A486-5B0FA3560D4D}" srcOrd="1" destOrd="0" presId="urn:microsoft.com/office/officeart/2008/layout/LinedList"/>
    <dgm:cxn modelId="{938B61BD-4C58-4D4C-8DD6-C582B83D53D4}" type="presParOf" srcId="{CCAD2041-C50E-6246-91C7-B0B4C60382C7}" destId="{B4E802E7-58AA-994A-A60A-1AA0B95DD4CE}" srcOrd="12" destOrd="0" presId="urn:microsoft.com/office/officeart/2008/layout/LinedList"/>
    <dgm:cxn modelId="{8D5DC5E7-2F85-C24F-89C0-F68A6B51D3FC}" type="presParOf" srcId="{CCAD2041-C50E-6246-91C7-B0B4C60382C7}" destId="{3D192D21-C7CC-F747-A5D2-6A99227A0692}" srcOrd="13" destOrd="0" presId="urn:microsoft.com/office/officeart/2008/layout/LinedList"/>
    <dgm:cxn modelId="{DDF8E0AE-D3B9-4447-BC24-A3AF61B14AC8}" type="presParOf" srcId="{3D192D21-C7CC-F747-A5D2-6A99227A0692}" destId="{F9D99F5A-852B-6443-9433-609B33955135}" srcOrd="0" destOrd="0" presId="urn:microsoft.com/office/officeart/2008/layout/LinedList"/>
    <dgm:cxn modelId="{C8886E99-373E-854E-B458-4D0FA37A4CD2}" type="presParOf" srcId="{3D192D21-C7CC-F747-A5D2-6A99227A0692}" destId="{316991D6-E95C-BD47-B7ED-D4A7583BE0AF}" srcOrd="1" destOrd="0" presId="urn:microsoft.com/office/officeart/2008/layout/LinedList"/>
    <dgm:cxn modelId="{C7AADC65-DFF3-7E43-8261-525869DEDDA4}" type="presParOf" srcId="{CCAD2041-C50E-6246-91C7-B0B4C60382C7}" destId="{55A1B10E-EABE-EC48-9701-573A47F0899A}" srcOrd="14" destOrd="0" presId="urn:microsoft.com/office/officeart/2008/layout/LinedList"/>
    <dgm:cxn modelId="{286DEF8F-FA84-7641-80E4-6F230C5DEB6D}" type="presParOf" srcId="{CCAD2041-C50E-6246-91C7-B0B4C60382C7}" destId="{BE93BDC8-B4D9-2C48-A4BD-B9BB44FFB3D1}" srcOrd="15" destOrd="0" presId="urn:microsoft.com/office/officeart/2008/layout/LinedList"/>
    <dgm:cxn modelId="{2A16A5F4-9EDC-1648-85CD-5B4F6452B460}" type="presParOf" srcId="{BE93BDC8-B4D9-2C48-A4BD-B9BB44FFB3D1}" destId="{09F5A759-A2C6-564D-9494-F10CC9F6FBB8}" srcOrd="0" destOrd="0" presId="urn:microsoft.com/office/officeart/2008/layout/LinedList"/>
    <dgm:cxn modelId="{605260E0-7916-014F-B019-2262B9DF60DA}" type="presParOf" srcId="{BE93BDC8-B4D9-2C48-A4BD-B9BB44FFB3D1}" destId="{2D3B3BCD-E07E-BB48-A856-1691D4AC7CFA}" srcOrd="1" destOrd="0" presId="urn:microsoft.com/office/officeart/2008/layout/LinedList"/>
    <dgm:cxn modelId="{B407EC32-FA23-5043-972B-0ABBA7E6EBD2}" type="presParOf" srcId="{CCAD2041-C50E-6246-91C7-B0B4C60382C7}" destId="{2805C81C-3AF1-AF48-9340-25097CE95C6E}" srcOrd="16" destOrd="0" presId="urn:microsoft.com/office/officeart/2008/layout/LinedList"/>
    <dgm:cxn modelId="{20E1086D-90B1-4140-A5D9-25969948881A}" type="presParOf" srcId="{CCAD2041-C50E-6246-91C7-B0B4C60382C7}" destId="{EB82EC86-F480-F547-929D-0B5C545CDF1F}" srcOrd="17" destOrd="0" presId="urn:microsoft.com/office/officeart/2008/layout/LinedList"/>
    <dgm:cxn modelId="{117E60D8-2FD9-DA40-A6EE-6D26863A74A2}" type="presParOf" srcId="{EB82EC86-F480-F547-929D-0B5C545CDF1F}" destId="{A5CFEF14-4B15-8F4B-AF0B-8EC130E75984}" srcOrd="0" destOrd="0" presId="urn:microsoft.com/office/officeart/2008/layout/LinedList"/>
    <dgm:cxn modelId="{1870E7B8-7543-634E-898A-7BC1E2EAF5AB}" type="presParOf" srcId="{EB82EC86-F480-F547-929D-0B5C545CDF1F}" destId="{F42409C8-AB4B-A74A-911D-EA93201325A1}" srcOrd="1" destOrd="0" presId="urn:microsoft.com/office/officeart/2008/layout/LinedList"/>
    <dgm:cxn modelId="{EE270CAC-CA9B-CE4B-A096-5ECFB0176878}" type="presParOf" srcId="{CCAD2041-C50E-6246-91C7-B0B4C60382C7}" destId="{3A386835-017E-334E-A9C7-F1473598587B}" srcOrd="18" destOrd="0" presId="urn:microsoft.com/office/officeart/2008/layout/LinedList"/>
    <dgm:cxn modelId="{F01EE558-AD8C-B347-8E91-41669EC6942C}" type="presParOf" srcId="{CCAD2041-C50E-6246-91C7-B0B4C60382C7}" destId="{6D9D1F3E-46F1-F648-94CC-46664165E303}" srcOrd="19" destOrd="0" presId="urn:microsoft.com/office/officeart/2008/layout/LinedList"/>
    <dgm:cxn modelId="{4FD0936F-EED0-AB41-84E6-FCE8299DA4F9}" type="presParOf" srcId="{6D9D1F3E-46F1-F648-94CC-46664165E303}" destId="{F2387451-7DA6-374E-B4E1-8B4DE9915768}" srcOrd="0" destOrd="0" presId="urn:microsoft.com/office/officeart/2008/layout/LinedList"/>
    <dgm:cxn modelId="{51A4357D-1F99-B24A-9BE5-FB4C59080F0E}" type="presParOf" srcId="{6D9D1F3E-46F1-F648-94CC-46664165E303}" destId="{1B2A912E-3985-AF40-B01D-D9EDDC9D9A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BEF57-0D63-0642-818B-74141C73785C}">
      <dsp:nvSpPr>
        <dsp:cNvPr id="0" name=""/>
        <dsp:cNvSpPr/>
      </dsp:nvSpPr>
      <dsp:spPr>
        <a:xfrm>
          <a:off x="0" y="561"/>
          <a:ext cx="56388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5EABEA-B8F9-4A4D-8BCB-AEBCCD3EA69A}">
      <dsp:nvSpPr>
        <dsp:cNvPr id="0" name=""/>
        <dsp:cNvSpPr/>
      </dsp:nvSpPr>
      <dsp:spPr>
        <a:xfrm>
          <a:off x="0" y="561"/>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The Catcher in the Rye</a:t>
          </a:r>
        </a:p>
      </dsp:txBody>
      <dsp:txXfrm>
        <a:off x="0" y="561"/>
        <a:ext cx="5638800" cy="657518"/>
      </dsp:txXfrm>
    </dsp:sp>
    <dsp:sp modelId="{EB0162C2-9542-F349-9135-8E157F467D43}">
      <dsp:nvSpPr>
        <dsp:cNvPr id="0" name=""/>
        <dsp:cNvSpPr/>
      </dsp:nvSpPr>
      <dsp:spPr>
        <a:xfrm>
          <a:off x="0" y="658079"/>
          <a:ext cx="5638800"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A5C617-47F6-C640-8B19-FC2C9D4A257A}">
      <dsp:nvSpPr>
        <dsp:cNvPr id="0" name=""/>
        <dsp:cNvSpPr/>
      </dsp:nvSpPr>
      <dsp:spPr>
        <a:xfrm>
          <a:off x="0" y="658079"/>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Of Mice and Men</a:t>
          </a:r>
        </a:p>
      </dsp:txBody>
      <dsp:txXfrm>
        <a:off x="0" y="658079"/>
        <a:ext cx="5638800" cy="657518"/>
      </dsp:txXfrm>
    </dsp:sp>
    <dsp:sp modelId="{E332D136-8131-894C-AF46-26313130EC55}">
      <dsp:nvSpPr>
        <dsp:cNvPr id="0" name=""/>
        <dsp:cNvSpPr/>
      </dsp:nvSpPr>
      <dsp:spPr>
        <a:xfrm>
          <a:off x="0" y="1315597"/>
          <a:ext cx="5638800"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A91973-06CD-5541-8313-725690BC1F97}">
      <dsp:nvSpPr>
        <dsp:cNvPr id="0" name=""/>
        <dsp:cNvSpPr/>
      </dsp:nvSpPr>
      <dsp:spPr>
        <a:xfrm>
          <a:off x="0" y="1315597"/>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To Kill a Mockingbird</a:t>
          </a:r>
        </a:p>
      </dsp:txBody>
      <dsp:txXfrm>
        <a:off x="0" y="1315597"/>
        <a:ext cx="5638800" cy="657518"/>
      </dsp:txXfrm>
    </dsp:sp>
    <dsp:sp modelId="{B3A4A50B-F517-8D41-8CA0-318592EB10D4}">
      <dsp:nvSpPr>
        <dsp:cNvPr id="0" name=""/>
        <dsp:cNvSpPr/>
      </dsp:nvSpPr>
      <dsp:spPr>
        <a:xfrm>
          <a:off x="0" y="1973115"/>
          <a:ext cx="5638800"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9266D-1AFD-3549-9E94-4E2664179123}">
      <dsp:nvSpPr>
        <dsp:cNvPr id="0" name=""/>
        <dsp:cNvSpPr/>
      </dsp:nvSpPr>
      <dsp:spPr>
        <a:xfrm>
          <a:off x="0" y="1973115"/>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Jasper Jones</a:t>
          </a:r>
        </a:p>
      </dsp:txBody>
      <dsp:txXfrm>
        <a:off x="0" y="1973115"/>
        <a:ext cx="5638800" cy="657518"/>
      </dsp:txXfrm>
    </dsp:sp>
    <dsp:sp modelId="{A0758FFA-BEC6-554E-A5B9-1664C0B836B2}">
      <dsp:nvSpPr>
        <dsp:cNvPr id="0" name=""/>
        <dsp:cNvSpPr/>
      </dsp:nvSpPr>
      <dsp:spPr>
        <a:xfrm>
          <a:off x="0" y="2630634"/>
          <a:ext cx="5638800"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2799B5-5DAC-924C-A46C-B53FB8BF5A6D}">
      <dsp:nvSpPr>
        <dsp:cNvPr id="0" name=""/>
        <dsp:cNvSpPr/>
      </dsp:nvSpPr>
      <dsp:spPr>
        <a:xfrm>
          <a:off x="0" y="2630634"/>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Where the Crawdads Sing</a:t>
          </a:r>
        </a:p>
      </dsp:txBody>
      <dsp:txXfrm>
        <a:off x="0" y="2630634"/>
        <a:ext cx="5638800" cy="657518"/>
      </dsp:txXfrm>
    </dsp:sp>
    <dsp:sp modelId="{02E91F3A-E6FE-8349-9E91-678A4FD48469}">
      <dsp:nvSpPr>
        <dsp:cNvPr id="0" name=""/>
        <dsp:cNvSpPr/>
      </dsp:nvSpPr>
      <dsp:spPr>
        <a:xfrm>
          <a:off x="0" y="3288152"/>
          <a:ext cx="56388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53A28E-CED6-2043-B602-D9C1936961F2}">
      <dsp:nvSpPr>
        <dsp:cNvPr id="0" name=""/>
        <dsp:cNvSpPr/>
      </dsp:nvSpPr>
      <dsp:spPr>
        <a:xfrm>
          <a:off x="0" y="3288152"/>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The KiteRrunner</a:t>
          </a:r>
        </a:p>
      </dsp:txBody>
      <dsp:txXfrm>
        <a:off x="0" y="3288152"/>
        <a:ext cx="5638800" cy="657518"/>
      </dsp:txXfrm>
    </dsp:sp>
    <dsp:sp modelId="{4207E8FF-B5C3-4046-A4AC-AC4416DF7750}">
      <dsp:nvSpPr>
        <dsp:cNvPr id="0" name=""/>
        <dsp:cNvSpPr/>
      </dsp:nvSpPr>
      <dsp:spPr>
        <a:xfrm>
          <a:off x="0" y="3945670"/>
          <a:ext cx="5638800"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55373E-6113-DA45-B0C2-79DF652DC0AF}">
      <dsp:nvSpPr>
        <dsp:cNvPr id="0" name=""/>
        <dsp:cNvSpPr/>
      </dsp:nvSpPr>
      <dsp:spPr>
        <a:xfrm>
          <a:off x="0" y="3945670"/>
          <a:ext cx="5638800" cy="6575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Life of Pi</a:t>
          </a:r>
        </a:p>
      </dsp:txBody>
      <dsp:txXfrm>
        <a:off x="0" y="3945670"/>
        <a:ext cx="5638800" cy="6575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A755E7-39BC-DC47-BE8E-DEC6B9EF1488}">
      <dsp:nvSpPr>
        <dsp:cNvPr id="0" name=""/>
        <dsp:cNvSpPr/>
      </dsp:nvSpPr>
      <dsp:spPr>
        <a:xfrm>
          <a:off x="0" y="698"/>
          <a:ext cx="1095511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33AF619-9D7E-3940-85C7-BBFE60EB4504}">
      <dsp:nvSpPr>
        <dsp:cNvPr id="0" name=""/>
        <dsp:cNvSpPr/>
      </dsp:nvSpPr>
      <dsp:spPr>
        <a:xfrm>
          <a:off x="0" y="698"/>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Eyes fell upon the mango</a:t>
          </a:r>
          <a:endParaRPr lang="en-US" sz="1700" kern="1200"/>
        </a:p>
      </dsp:txBody>
      <dsp:txXfrm>
        <a:off x="0" y="698"/>
        <a:ext cx="10955110" cy="381475"/>
      </dsp:txXfrm>
    </dsp:sp>
    <dsp:sp modelId="{81F0B936-2BC3-B04E-939E-6C25DB49E000}">
      <dsp:nvSpPr>
        <dsp:cNvPr id="0" name=""/>
        <dsp:cNvSpPr/>
      </dsp:nvSpPr>
      <dsp:spPr>
        <a:xfrm>
          <a:off x="0" y="382174"/>
          <a:ext cx="10955110" cy="0"/>
        </a:xfrm>
        <a:prstGeom prst="line">
          <a:avLst/>
        </a:prstGeom>
        <a:solidFill>
          <a:schemeClr val="accent2">
            <a:hueOff val="1107409"/>
            <a:satOff val="-420"/>
            <a:lumOff val="868"/>
            <a:alphaOff val="0"/>
          </a:schemeClr>
        </a:solidFill>
        <a:ln w="15875" cap="flat" cmpd="sng" algn="ctr">
          <a:solidFill>
            <a:schemeClr val="accent2">
              <a:hueOff val="1107409"/>
              <a:satOff val="-420"/>
              <a:lumOff val="86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D2AF867-8FD3-6A4C-938F-10DCD553063D}">
      <dsp:nvSpPr>
        <dsp:cNvPr id="0" name=""/>
        <dsp:cNvSpPr/>
      </dsp:nvSpPr>
      <dsp:spPr>
        <a:xfrm>
          <a:off x="0" y="382174"/>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Couldn’t afford it</a:t>
          </a:r>
          <a:endParaRPr lang="en-US" sz="1700" kern="1200"/>
        </a:p>
      </dsp:txBody>
      <dsp:txXfrm>
        <a:off x="0" y="382174"/>
        <a:ext cx="10955110" cy="381475"/>
      </dsp:txXfrm>
    </dsp:sp>
    <dsp:sp modelId="{63917C7F-EA37-B54E-A518-B5D359A92F8C}">
      <dsp:nvSpPr>
        <dsp:cNvPr id="0" name=""/>
        <dsp:cNvSpPr/>
      </dsp:nvSpPr>
      <dsp:spPr>
        <a:xfrm>
          <a:off x="0" y="763649"/>
          <a:ext cx="10955110" cy="0"/>
        </a:xfrm>
        <a:prstGeom prst="line">
          <a:avLst/>
        </a:prstGeom>
        <a:solidFill>
          <a:schemeClr val="accent2">
            <a:hueOff val="2214818"/>
            <a:satOff val="-840"/>
            <a:lumOff val="1737"/>
            <a:alphaOff val="0"/>
          </a:schemeClr>
        </a:solidFill>
        <a:ln w="15875" cap="flat" cmpd="sng" algn="ctr">
          <a:solidFill>
            <a:schemeClr val="accent2">
              <a:hueOff val="2214818"/>
              <a:satOff val="-840"/>
              <a:lumOff val="173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31398C5-95F2-3D4A-9169-34AF21AFD965}">
      <dsp:nvSpPr>
        <dsp:cNvPr id="0" name=""/>
        <dsp:cNvSpPr/>
      </dsp:nvSpPr>
      <dsp:spPr>
        <a:xfrm>
          <a:off x="0" y="763649"/>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Wanted it so badly</a:t>
          </a:r>
          <a:endParaRPr lang="en-US" sz="1700" kern="1200"/>
        </a:p>
      </dsp:txBody>
      <dsp:txXfrm>
        <a:off x="0" y="763649"/>
        <a:ext cx="10955110" cy="381475"/>
      </dsp:txXfrm>
    </dsp:sp>
    <dsp:sp modelId="{13658978-097B-D141-B9A4-DEA373E29215}">
      <dsp:nvSpPr>
        <dsp:cNvPr id="0" name=""/>
        <dsp:cNvSpPr/>
      </dsp:nvSpPr>
      <dsp:spPr>
        <a:xfrm>
          <a:off x="0" y="1145125"/>
          <a:ext cx="10955110" cy="0"/>
        </a:xfrm>
        <a:prstGeom prst="line">
          <a:avLst/>
        </a:prstGeom>
        <a:solidFill>
          <a:schemeClr val="accent2">
            <a:hueOff val="3322226"/>
            <a:satOff val="-1260"/>
            <a:lumOff val="2605"/>
            <a:alphaOff val="0"/>
          </a:schemeClr>
        </a:solidFill>
        <a:ln w="15875" cap="flat" cmpd="sng" algn="ctr">
          <a:solidFill>
            <a:schemeClr val="accent2">
              <a:hueOff val="3322226"/>
              <a:satOff val="-1260"/>
              <a:lumOff val="26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B73AB26-4532-1840-AD82-31233D778AFB}">
      <dsp:nvSpPr>
        <dsp:cNvPr id="0" name=""/>
        <dsp:cNvSpPr/>
      </dsp:nvSpPr>
      <dsp:spPr>
        <a:xfrm>
          <a:off x="0" y="1145125"/>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he steals it from the display and puts it in his jumper</a:t>
          </a:r>
          <a:endParaRPr lang="en-US" sz="1700" kern="1200"/>
        </a:p>
      </dsp:txBody>
      <dsp:txXfrm>
        <a:off x="0" y="1145125"/>
        <a:ext cx="10955110" cy="381475"/>
      </dsp:txXfrm>
    </dsp:sp>
    <dsp:sp modelId="{FCBE90B4-8B35-6243-9BD6-695DC15570F1}">
      <dsp:nvSpPr>
        <dsp:cNvPr id="0" name=""/>
        <dsp:cNvSpPr/>
      </dsp:nvSpPr>
      <dsp:spPr>
        <a:xfrm>
          <a:off x="0" y="1526600"/>
          <a:ext cx="10955110" cy="0"/>
        </a:xfrm>
        <a:prstGeom prst="line">
          <a:avLst/>
        </a:prstGeom>
        <a:solidFill>
          <a:schemeClr val="accent2">
            <a:hueOff val="4429635"/>
            <a:satOff val="-1680"/>
            <a:lumOff val="3474"/>
            <a:alphaOff val="0"/>
          </a:schemeClr>
        </a:solidFill>
        <a:ln w="15875" cap="flat" cmpd="sng" algn="ctr">
          <a:solidFill>
            <a:schemeClr val="accent2">
              <a:hueOff val="4429635"/>
              <a:satOff val="-1680"/>
              <a:lumOff val="347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1043C9C-6EAA-6043-8F13-3972B8BCC46E}">
      <dsp:nvSpPr>
        <dsp:cNvPr id="0" name=""/>
        <dsp:cNvSpPr/>
      </dsp:nvSpPr>
      <dsp:spPr>
        <a:xfrm>
          <a:off x="0" y="1526600"/>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Walking through the markets</a:t>
          </a:r>
          <a:endParaRPr lang="en-US" sz="1700" kern="1200"/>
        </a:p>
      </dsp:txBody>
      <dsp:txXfrm>
        <a:off x="0" y="1526600"/>
        <a:ext cx="10955110" cy="381475"/>
      </dsp:txXfrm>
    </dsp:sp>
    <dsp:sp modelId="{41096330-ADC8-084C-837F-EED00285B04F}">
      <dsp:nvSpPr>
        <dsp:cNvPr id="0" name=""/>
        <dsp:cNvSpPr/>
      </dsp:nvSpPr>
      <dsp:spPr>
        <a:xfrm>
          <a:off x="0" y="1908076"/>
          <a:ext cx="10955110" cy="0"/>
        </a:xfrm>
        <a:prstGeom prst="line">
          <a:avLst/>
        </a:prstGeom>
        <a:solidFill>
          <a:schemeClr val="accent2">
            <a:hueOff val="5537044"/>
            <a:satOff val="-2100"/>
            <a:lumOff val="4342"/>
            <a:alphaOff val="0"/>
          </a:schemeClr>
        </a:solidFill>
        <a:ln w="15875" cap="flat" cmpd="sng" algn="ctr">
          <a:solidFill>
            <a:schemeClr val="accent2">
              <a:hueOff val="5537044"/>
              <a:satOff val="-2100"/>
              <a:lumOff val="434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9603205-39C3-9347-8B3B-FBE910C18AA2}">
      <dsp:nvSpPr>
        <dsp:cNvPr id="0" name=""/>
        <dsp:cNvSpPr/>
      </dsp:nvSpPr>
      <dsp:spPr>
        <a:xfrm>
          <a:off x="0" y="1908076"/>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Watching his Grandfather as he buys…..</a:t>
          </a:r>
          <a:endParaRPr lang="en-US" sz="1700" kern="1200"/>
        </a:p>
      </dsp:txBody>
      <dsp:txXfrm>
        <a:off x="0" y="1908076"/>
        <a:ext cx="10955110" cy="381475"/>
      </dsp:txXfrm>
    </dsp:sp>
    <dsp:sp modelId="{0636E87E-AACC-B04C-8FCB-DE274CDA1C45}">
      <dsp:nvSpPr>
        <dsp:cNvPr id="0" name=""/>
        <dsp:cNvSpPr/>
      </dsp:nvSpPr>
      <dsp:spPr>
        <a:xfrm>
          <a:off x="0" y="2289552"/>
          <a:ext cx="10955110" cy="0"/>
        </a:xfrm>
        <a:prstGeom prst="line">
          <a:avLst/>
        </a:prstGeom>
        <a:solidFill>
          <a:schemeClr val="accent2">
            <a:hueOff val="6644453"/>
            <a:satOff val="-2520"/>
            <a:lumOff val="5211"/>
            <a:alphaOff val="0"/>
          </a:schemeClr>
        </a:solidFill>
        <a:ln w="15875" cap="flat" cmpd="sng" algn="ctr">
          <a:solidFill>
            <a:schemeClr val="accent2">
              <a:hueOff val="6644453"/>
              <a:satOff val="-2520"/>
              <a:lumOff val="521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19C1475-E336-F64D-A184-EB3A99021649}">
      <dsp:nvSpPr>
        <dsp:cNvPr id="0" name=""/>
        <dsp:cNvSpPr/>
      </dsp:nvSpPr>
      <dsp:spPr>
        <a:xfrm>
          <a:off x="0" y="2289552"/>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Whole time he feels intoxicated by the presence of the mango</a:t>
          </a:r>
          <a:endParaRPr lang="en-US" sz="1700" kern="1200"/>
        </a:p>
      </dsp:txBody>
      <dsp:txXfrm>
        <a:off x="0" y="2289552"/>
        <a:ext cx="10955110" cy="381475"/>
      </dsp:txXfrm>
    </dsp:sp>
    <dsp:sp modelId="{CFDFD427-5EA8-EE43-9C66-37F99D34792C}">
      <dsp:nvSpPr>
        <dsp:cNvPr id="0" name=""/>
        <dsp:cNvSpPr/>
      </dsp:nvSpPr>
      <dsp:spPr>
        <a:xfrm>
          <a:off x="0" y="2671027"/>
          <a:ext cx="10955110" cy="0"/>
        </a:xfrm>
        <a:prstGeom prst="line">
          <a:avLst/>
        </a:prstGeom>
        <a:solidFill>
          <a:schemeClr val="accent2">
            <a:hueOff val="7751862"/>
            <a:satOff val="-2940"/>
            <a:lumOff val="6079"/>
            <a:alphaOff val="0"/>
          </a:schemeClr>
        </a:solidFill>
        <a:ln w="15875" cap="flat" cmpd="sng" algn="ctr">
          <a:solidFill>
            <a:schemeClr val="accent2">
              <a:hueOff val="7751862"/>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D5A254C-3294-F84F-BB1D-FE16CEE61694}">
      <dsp:nvSpPr>
        <dsp:cNvPr id="0" name=""/>
        <dsp:cNvSpPr/>
      </dsp:nvSpPr>
      <dsp:spPr>
        <a:xfrm>
          <a:off x="0" y="2671027"/>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explain a bit more about his feelings</a:t>
          </a:r>
          <a:endParaRPr lang="en-US" sz="1700" kern="1200"/>
        </a:p>
      </dsp:txBody>
      <dsp:txXfrm>
        <a:off x="0" y="2671027"/>
        <a:ext cx="10955110" cy="381475"/>
      </dsp:txXfrm>
    </dsp:sp>
    <dsp:sp modelId="{FE08234A-4A40-2143-B990-9522A5EDE498}">
      <dsp:nvSpPr>
        <dsp:cNvPr id="0" name=""/>
        <dsp:cNvSpPr/>
      </dsp:nvSpPr>
      <dsp:spPr>
        <a:xfrm>
          <a:off x="0" y="3052503"/>
          <a:ext cx="10955110" cy="0"/>
        </a:xfrm>
        <a:prstGeom prst="line">
          <a:avLst/>
        </a:prstGeom>
        <a:solidFill>
          <a:schemeClr val="accent2">
            <a:hueOff val="8859271"/>
            <a:satOff val="-3360"/>
            <a:lumOff val="6947"/>
            <a:alphaOff val="0"/>
          </a:schemeClr>
        </a:solidFill>
        <a:ln w="15875" cap="flat" cmpd="sng" algn="ctr">
          <a:solidFill>
            <a:schemeClr val="accent2">
              <a:hueOff val="8859271"/>
              <a:satOff val="-3360"/>
              <a:lumOff val="694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7A351EB-C131-1F49-8346-49FB2BDD3531}">
      <dsp:nvSpPr>
        <dsp:cNvPr id="0" name=""/>
        <dsp:cNvSpPr/>
      </dsp:nvSpPr>
      <dsp:spPr>
        <a:xfrm>
          <a:off x="0" y="3052503"/>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On the bus back to GF’s home in Beaconsfield</a:t>
          </a:r>
          <a:endParaRPr lang="en-US" sz="1700" kern="1200"/>
        </a:p>
      </dsp:txBody>
      <dsp:txXfrm>
        <a:off x="0" y="3052503"/>
        <a:ext cx="10955110" cy="381475"/>
      </dsp:txXfrm>
    </dsp:sp>
    <dsp:sp modelId="{B74F68BF-C7B4-944A-9CA0-7953ED474F51}">
      <dsp:nvSpPr>
        <dsp:cNvPr id="0" name=""/>
        <dsp:cNvSpPr/>
      </dsp:nvSpPr>
      <dsp:spPr>
        <a:xfrm>
          <a:off x="0" y="3433978"/>
          <a:ext cx="10955110" cy="0"/>
        </a:xfrm>
        <a:prstGeom prst="line">
          <a:avLst/>
        </a:prstGeom>
        <a:solidFill>
          <a:schemeClr val="accent2">
            <a:hueOff val="9966679"/>
            <a:satOff val="-3780"/>
            <a:lumOff val="7816"/>
            <a:alphaOff val="0"/>
          </a:schemeClr>
        </a:solidFill>
        <a:ln w="15875" cap="flat" cmpd="sng" algn="ctr">
          <a:solidFill>
            <a:schemeClr val="accent2">
              <a:hueOff val="9966679"/>
              <a:satOff val="-3780"/>
              <a:lumOff val="78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CDF2001-3318-F84E-8BBC-CD413FA636F5}">
      <dsp:nvSpPr>
        <dsp:cNvPr id="0" name=""/>
        <dsp:cNvSpPr/>
      </dsp:nvSpPr>
      <dsp:spPr>
        <a:xfrm>
          <a:off x="0" y="3433978"/>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Jacob looks out the window</a:t>
          </a:r>
          <a:endParaRPr lang="en-US" sz="1700" kern="1200"/>
        </a:p>
      </dsp:txBody>
      <dsp:txXfrm>
        <a:off x="0" y="3433978"/>
        <a:ext cx="10955110" cy="381475"/>
      </dsp:txXfrm>
    </dsp:sp>
    <dsp:sp modelId="{7C63426F-D1DE-D743-9209-9B35049BCB8C}">
      <dsp:nvSpPr>
        <dsp:cNvPr id="0" name=""/>
        <dsp:cNvSpPr/>
      </dsp:nvSpPr>
      <dsp:spPr>
        <a:xfrm>
          <a:off x="0" y="3815454"/>
          <a:ext cx="10955110" cy="0"/>
        </a:xfrm>
        <a:prstGeom prst="line">
          <a:avLst/>
        </a:prstGeom>
        <a:solidFill>
          <a:schemeClr val="accent2">
            <a:hueOff val="11074088"/>
            <a:satOff val="-4200"/>
            <a:lumOff val="8684"/>
            <a:alphaOff val="0"/>
          </a:schemeClr>
        </a:solidFill>
        <a:ln w="15875" cap="flat" cmpd="sng" algn="ctr">
          <a:solidFill>
            <a:schemeClr val="accent2">
              <a:hueOff val="11074088"/>
              <a:satOff val="-4200"/>
              <a:lumOff val="868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D263C47-2146-484D-8DAC-5570A2F89870}">
      <dsp:nvSpPr>
        <dsp:cNvPr id="0" name=""/>
        <dsp:cNvSpPr/>
      </dsp:nvSpPr>
      <dsp:spPr>
        <a:xfrm>
          <a:off x="0" y="3815454"/>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Begins to eat the mango</a:t>
          </a:r>
          <a:endParaRPr lang="en-US" sz="1700" kern="1200"/>
        </a:p>
      </dsp:txBody>
      <dsp:txXfrm>
        <a:off x="0" y="3815454"/>
        <a:ext cx="10955110" cy="381475"/>
      </dsp:txXfrm>
    </dsp:sp>
    <dsp:sp modelId="{4E0B4462-925B-8242-B9A8-EA9E37AE0C19}">
      <dsp:nvSpPr>
        <dsp:cNvPr id="0" name=""/>
        <dsp:cNvSpPr/>
      </dsp:nvSpPr>
      <dsp:spPr>
        <a:xfrm>
          <a:off x="0" y="4196930"/>
          <a:ext cx="10955110" cy="0"/>
        </a:xfrm>
        <a:prstGeom prst="line">
          <a:avLst/>
        </a:prstGeom>
        <a:solidFill>
          <a:schemeClr val="accent2">
            <a:hueOff val="12181497"/>
            <a:satOff val="-4620"/>
            <a:lumOff val="9553"/>
            <a:alphaOff val="0"/>
          </a:schemeClr>
        </a:solidFill>
        <a:ln w="15875" cap="flat" cmpd="sng" algn="ctr">
          <a:solidFill>
            <a:schemeClr val="accent2">
              <a:hueOff val="12181497"/>
              <a:satOff val="-4620"/>
              <a:lumOff val="95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F8873C6-DCD1-F04F-B586-95009C676CC9}">
      <dsp:nvSpPr>
        <dsp:cNvPr id="0" name=""/>
        <dsp:cNvSpPr/>
      </dsp:nvSpPr>
      <dsp:spPr>
        <a:xfrm>
          <a:off x="0" y="4196930"/>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Describe the experience of  eating</a:t>
          </a:r>
          <a:endParaRPr lang="en-US" sz="1700" kern="1200"/>
        </a:p>
      </dsp:txBody>
      <dsp:txXfrm>
        <a:off x="0" y="4196930"/>
        <a:ext cx="10955110" cy="381475"/>
      </dsp:txXfrm>
    </dsp:sp>
    <dsp:sp modelId="{3B5A6556-3001-B948-B235-80DEA5B40419}">
      <dsp:nvSpPr>
        <dsp:cNvPr id="0" name=""/>
        <dsp:cNvSpPr/>
      </dsp:nvSpPr>
      <dsp:spPr>
        <a:xfrm>
          <a:off x="0" y="4578405"/>
          <a:ext cx="10955110" cy="0"/>
        </a:xfrm>
        <a:prstGeom prst="line">
          <a:avLst/>
        </a:prstGeom>
        <a:solidFill>
          <a:schemeClr val="accent2">
            <a:hueOff val="13288906"/>
            <a:satOff val="-5040"/>
            <a:lumOff val="10421"/>
            <a:alphaOff val="0"/>
          </a:schemeClr>
        </a:solidFill>
        <a:ln w="15875" cap="flat" cmpd="sng" algn="ctr">
          <a:solidFill>
            <a:schemeClr val="accent2">
              <a:hueOff val="13288906"/>
              <a:satOff val="-5040"/>
              <a:lumOff val="1042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44334DF-2443-CA4E-91E9-8D7CB9CCD8F7}">
      <dsp:nvSpPr>
        <dsp:cNvPr id="0" name=""/>
        <dsp:cNvSpPr/>
      </dsp:nvSpPr>
      <dsp:spPr>
        <a:xfrm>
          <a:off x="0" y="4578405"/>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Drips</a:t>
          </a:r>
          <a:endParaRPr lang="en-US" sz="1700" kern="1200"/>
        </a:p>
      </dsp:txBody>
      <dsp:txXfrm>
        <a:off x="0" y="4578405"/>
        <a:ext cx="10955110" cy="381475"/>
      </dsp:txXfrm>
    </dsp:sp>
    <dsp:sp modelId="{6BC69944-E62E-E041-A4E6-E8BFC0A6EAB6}">
      <dsp:nvSpPr>
        <dsp:cNvPr id="0" name=""/>
        <dsp:cNvSpPr/>
      </dsp:nvSpPr>
      <dsp:spPr>
        <a:xfrm>
          <a:off x="0" y="4959881"/>
          <a:ext cx="10955110" cy="0"/>
        </a:xfrm>
        <a:prstGeom prst="line">
          <a:avLst/>
        </a:prstGeom>
        <a:solidFill>
          <a:schemeClr val="accent2">
            <a:hueOff val="14396314"/>
            <a:satOff val="-5460"/>
            <a:lumOff val="11290"/>
            <a:alphaOff val="0"/>
          </a:schemeClr>
        </a:solidFill>
        <a:ln w="15875" cap="flat" cmpd="sng" algn="ctr">
          <a:solidFill>
            <a:schemeClr val="accent2">
              <a:hueOff val="14396314"/>
              <a:satOff val="-5460"/>
              <a:lumOff val="1129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44D6CA1-4A3F-3F4D-A499-BF7E2D5780C4}">
      <dsp:nvSpPr>
        <dsp:cNvPr id="0" name=""/>
        <dsp:cNvSpPr/>
      </dsp:nvSpPr>
      <dsp:spPr>
        <a:xfrm>
          <a:off x="0" y="4959881"/>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Pulp on face</a:t>
          </a:r>
          <a:endParaRPr lang="en-US" sz="1700" kern="1200"/>
        </a:p>
      </dsp:txBody>
      <dsp:txXfrm>
        <a:off x="0" y="4959881"/>
        <a:ext cx="10955110" cy="381475"/>
      </dsp:txXfrm>
    </dsp:sp>
    <dsp:sp modelId="{93687609-99C2-3E4B-A68C-BBE7D45A5DA9}">
      <dsp:nvSpPr>
        <dsp:cNvPr id="0" name=""/>
        <dsp:cNvSpPr/>
      </dsp:nvSpPr>
      <dsp:spPr>
        <a:xfrm>
          <a:off x="0" y="5341356"/>
          <a:ext cx="10955110" cy="0"/>
        </a:xfrm>
        <a:prstGeom prst="line">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72B73CA-C45C-B941-A000-CB55D7EFF834}">
      <dsp:nvSpPr>
        <dsp:cNvPr id="0" name=""/>
        <dsp:cNvSpPr/>
      </dsp:nvSpPr>
      <dsp:spPr>
        <a:xfrm>
          <a:off x="0" y="5341356"/>
          <a:ext cx="1095511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AU" sz="1700" kern="1200"/>
            <a:t>Sweetness</a:t>
          </a:r>
          <a:endParaRPr lang="en-US" sz="1700" kern="1200"/>
        </a:p>
      </dsp:txBody>
      <dsp:txXfrm>
        <a:off x="0" y="5341356"/>
        <a:ext cx="10955110" cy="3814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F3603-A7A6-6946-8807-21DA1ACC6BD8}">
      <dsp:nvSpPr>
        <dsp:cNvPr id="0" name=""/>
        <dsp:cNvSpPr/>
      </dsp:nvSpPr>
      <dsp:spPr>
        <a:xfrm>
          <a:off x="0" y="658"/>
          <a:ext cx="1069371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051615A-694F-0D47-84F1-51CC0CC69615}">
      <dsp:nvSpPr>
        <dsp:cNvPr id="0" name=""/>
        <dsp:cNvSpPr/>
      </dsp:nvSpPr>
      <dsp:spPr>
        <a:xfrm>
          <a:off x="0" y="658"/>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Transports him back to Africa</a:t>
          </a:r>
          <a:endParaRPr lang="en-US" sz="1900" kern="1200"/>
        </a:p>
      </dsp:txBody>
      <dsp:txXfrm>
        <a:off x="0" y="658"/>
        <a:ext cx="10693716" cy="414892"/>
      </dsp:txXfrm>
    </dsp:sp>
    <dsp:sp modelId="{1F05B151-DF4E-934C-852E-43A97D1AC602}">
      <dsp:nvSpPr>
        <dsp:cNvPr id="0" name=""/>
        <dsp:cNvSpPr/>
      </dsp:nvSpPr>
      <dsp:spPr>
        <a:xfrm>
          <a:off x="0" y="415550"/>
          <a:ext cx="10693716" cy="0"/>
        </a:xfrm>
        <a:prstGeom prst="line">
          <a:avLst/>
        </a:prstGeom>
        <a:solidFill>
          <a:schemeClr val="accent2">
            <a:hueOff val="1291977"/>
            <a:satOff val="-490"/>
            <a:lumOff val="1013"/>
            <a:alphaOff val="0"/>
          </a:schemeClr>
        </a:solidFill>
        <a:ln w="15875" cap="flat" cmpd="sng" algn="ctr">
          <a:solidFill>
            <a:schemeClr val="accent2">
              <a:hueOff val="1291977"/>
              <a:satOff val="-490"/>
              <a:lumOff val="101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CD73D2B-70C5-494A-B4CA-785F7D845DF7}">
      <dsp:nvSpPr>
        <dsp:cNvPr id="0" name=""/>
        <dsp:cNvSpPr/>
      </dsp:nvSpPr>
      <dsp:spPr>
        <a:xfrm>
          <a:off x="0" y="415550"/>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To happier times</a:t>
          </a:r>
          <a:endParaRPr lang="en-US" sz="1900" kern="1200"/>
        </a:p>
      </dsp:txBody>
      <dsp:txXfrm>
        <a:off x="0" y="415550"/>
        <a:ext cx="10693716" cy="414892"/>
      </dsp:txXfrm>
    </dsp:sp>
    <dsp:sp modelId="{4815BC99-F74E-B240-9422-101B9F97AB29}">
      <dsp:nvSpPr>
        <dsp:cNvPr id="0" name=""/>
        <dsp:cNvSpPr/>
      </dsp:nvSpPr>
      <dsp:spPr>
        <a:xfrm>
          <a:off x="0" y="830443"/>
          <a:ext cx="10693716" cy="0"/>
        </a:xfrm>
        <a:prstGeom prst="line">
          <a:avLst/>
        </a:prstGeom>
        <a:solidFill>
          <a:schemeClr val="accent2">
            <a:hueOff val="2583954"/>
            <a:satOff val="-980"/>
            <a:lumOff val="2026"/>
            <a:alphaOff val="0"/>
          </a:schemeClr>
        </a:solidFill>
        <a:ln w="15875" cap="flat" cmpd="sng" algn="ctr">
          <a:solidFill>
            <a:schemeClr val="accent2">
              <a:hueOff val="2583954"/>
              <a:satOff val="-980"/>
              <a:lumOff val="202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82BBE2E-3621-FB44-83CD-ECBF16A808E3}">
      <dsp:nvSpPr>
        <dsp:cNvPr id="0" name=""/>
        <dsp:cNvSpPr/>
      </dsp:nvSpPr>
      <dsp:spPr>
        <a:xfrm>
          <a:off x="0" y="830443"/>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Describe what he thinks about as he devours the mango</a:t>
          </a:r>
          <a:endParaRPr lang="en-US" sz="1900" kern="1200"/>
        </a:p>
      </dsp:txBody>
      <dsp:txXfrm>
        <a:off x="0" y="830443"/>
        <a:ext cx="10693716" cy="414892"/>
      </dsp:txXfrm>
    </dsp:sp>
    <dsp:sp modelId="{97F95257-8A53-D240-AB00-A4AB755600C1}">
      <dsp:nvSpPr>
        <dsp:cNvPr id="0" name=""/>
        <dsp:cNvSpPr/>
      </dsp:nvSpPr>
      <dsp:spPr>
        <a:xfrm>
          <a:off x="0" y="1245335"/>
          <a:ext cx="10693716" cy="0"/>
        </a:xfrm>
        <a:prstGeom prst="line">
          <a:avLst/>
        </a:prstGeom>
        <a:solidFill>
          <a:schemeClr val="accent2">
            <a:hueOff val="3875931"/>
            <a:satOff val="-1470"/>
            <a:lumOff val="3039"/>
            <a:alphaOff val="0"/>
          </a:schemeClr>
        </a:solidFill>
        <a:ln w="15875" cap="flat" cmpd="sng" algn="ctr">
          <a:solidFill>
            <a:schemeClr val="accent2">
              <a:hueOff val="3875931"/>
              <a:satOff val="-1470"/>
              <a:lumOff val="303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A524DB4-52F7-9A4E-AF72-475A7A4BC5C3}">
      <dsp:nvSpPr>
        <dsp:cNvPr id="0" name=""/>
        <dsp:cNvSpPr/>
      </dsp:nvSpPr>
      <dsp:spPr>
        <a:xfrm>
          <a:off x="0" y="1245335"/>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Family</a:t>
          </a:r>
          <a:endParaRPr lang="en-US" sz="1900" kern="1200"/>
        </a:p>
      </dsp:txBody>
      <dsp:txXfrm>
        <a:off x="0" y="1245335"/>
        <a:ext cx="10693716" cy="414892"/>
      </dsp:txXfrm>
    </dsp:sp>
    <dsp:sp modelId="{07818121-D16A-AC47-B1D7-1D69BDA413CD}">
      <dsp:nvSpPr>
        <dsp:cNvPr id="0" name=""/>
        <dsp:cNvSpPr/>
      </dsp:nvSpPr>
      <dsp:spPr>
        <a:xfrm>
          <a:off x="0" y="1660228"/>
          <a:ext cx="10693716" cy="0"/>
        </a:xfrm>
        <a:prstGeom prst="line">
          <a:avLst/>
        </a:prstGeom>
        <a:solidFill>
          <a:schemeClr val="accent2">
            <a:hueOff val="5167908"/>
            <a:satOff val="-1960"/>
            <a:lumOff val="4053"/>
            <a:alphaOff val="0"/>
          </a:schemeClr>
        </a:solidFill>
        <a:ln w="15875" cap="flat" cmpd="sng" algn="ctr">
          <a:solidFill>
            <a:schemeClr val="accent2">
              <a:hueOff val="5167908"/>
              <a:satOff val="-1960"/>
              <a:lumOff val="40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8922B0E-F1D3-C44C-9BB5-51AFEA4A2C78}">
      <dsp:nvSpPr>
        <dsp:cNvPr id="0" name=""/>
        <dsp:cNvSpPr/>
      </dsp:nvSpPr>
      <dsp:spPr>
        <a:xfrm>
          <a:off x="0" y="1660228"/>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Gentle sun on his face</a:t>
          </a:r>
          <a:endParaRPr lang="en-US" sz="1900" kern="1200"/>
        </a:p>
      </dsp:txBody>
      <dsp:txXfrm>
        <a:off x="0" y="1660228"/>
        <a:ext cx="10693716" cy="414892"/>
      </dsp:txXfrm>
    </dsp:sp>
    <dsp:sp modelId="{81517A96-499D-E140-9574-311B738C8BBF}">
      <dsp:nvSpPr>
        <dsp:cNvPr id="0" name=""/>
        <dsp:cNvSpPr/>
      </dsp:nvSpPr>
      <dsp:spPr>
        <a:xfrm>
          <a:off x="0" y="2075120"/>
          <a:ext cx="10693716" cy="0"/>
        </a:xfrm>
        <a:prstGeom prst="line">
          <a:avLst/>
        </a:prstGeom>
        <a:solidFill>
          <a:schemeClr val="accent2">
            <a:hueOff val="6459884"/>
            <a:satOff val="-2450"/>
            <a:lumOff val="5066"/>
            <a:alphaOff val="0"/>
          </a:schemeClr>
        </a:solidFill>
        <a:ln w="15875" cap="flat" cmpd="sng" algn="ctr">
          <a:solidFill>
            <a:schemeClr val="accent2">
              <a:hueOff val="6459884"/>
              <a:satOff val="-2450"/>
              <a:lumOff val="506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C9600A1-81C1-E541-B62F-D462186C0023}">
      <dsp:nvSpPr>
        <dsp:cNvPr id="0" name=""/>
        <dsp:cNvSpPr/>
      </dsp:nvSpPr>
      <dsp:spPr>
        <a:xfrm>
          <a:off x="0" y="2075120"/>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Running through fields</a:t>
          </a:r>
          <a:endParaRPr lang="en-US" sz="1900" kern="1200"/>
        </a:p>
      </dsp:txBody>
      <dsp:txXfrm>
        <a:off x="0" y="2075120"/>
        <a:ext cx="10693716" cy="414892"/>
      </dsp:txXfrm>
    </dsp:sp>
    <dsp:sp modelId="{AD083FE4-5622-6F43-973E-CEFD4103370C}">
      <dsp:nvSpPr>
        <dsp:cNvPr id="0" name=""/>
        <dsp:cNvSpPr/>
      </dsp:nvSpPr>
      <dsp:spPr>
        <a:xfrm>
          <a:off x="0" y="2490012"/>
          <a:ext cx="10693716" cy="0"/>
        </a:xfrm>
        <a:prstGeom prst="line">
          <a:avLst/>
        </a:prstGeom>
        <a:solidFill>
          <a:schemeClr val="accent2">
            <a:hueOff val="7751862"/>
            <a:satOff val="-2940"/>
            <a:lumOff val="6079"/>
            <a:alphaOff val="0"/>
          </a:schemeClr>
        </a:solidFill>
        <a:ln w="15875" cap="flat" cmpd="sng" algn="ctr">
          <a:solidFill>
            <a:schemeClr val="accent2">
              <a:hueOff val="7751862"/>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5D8B6E8-4D3B-2A4E-BD93-19E83A477B9C}">
      <dsp:nvSpPr>
        <dsp:cNvPr id="0" name=""/>
        <dsp:cNvSpPr/>
      </dsp:nvSpPr>
      <dsp:spPr>
        <a:xfrm>
          <a:off x="0" y="2490012"/>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Expressions of laughter and banter</a:t>
          </a:r>
          <a:endParaRPr lang="en-US" sz="1900" kern="1200"/>
        </a:p>
      </dsp:txBody>
      <dsp:txXfrm>
        <a:off x="0" y="2490012"/>
        <a:ext cx="10693716" cy="414892"/>
      </dsp:txXfrm>
    </dsp:sp>
    <dsp:sp modelId="{B978B8C3-B667-B04B-BA5B-84CA57445B13}">
      <dsp:nvSpPr>
        <dsp:cNvPr id="0" name=""/>
        <dsp:cNvSpPr/>
      </dsp:nvSpPr>
      <dsp:spPr>
        <a:xfrm>
          <a:off x="0" y="2904905"/>
          <a:ext cx="10693716" cy="0"/>
        </a:xfrm>
        <a:prstGeom prst="line">
          <a:avLst/>
        </a:prstGeom>
        <a:solidFill>
          <a:schemeClr val="accent2">
            <a:hueOff val="9043838"/>
            <a:satOff val="-3430"/>
            <a:lumOff val="7092"/>
            <a:alphaOff val="0"/>
          </a:schemeClr>
        </a:solidFill>
        <a:ln w="15875" cap="flat" cmpd="sng" algn="ctr">
          <a:solidFill>
            <a:schemeClr val="accent2">
              <a:hueOff val="9043838"/>
              <a:satOff val="-3430"/>
              <a:lumOff val="709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17D6E83-90F2-A843-A511-DABFF9F454CD}">
      <dsp:nvSpPr>
        <dsp:cNvPr id="0" name=""/>
        <dsp:cNvSpPr/>
      </dsp:nvSpPr>
      <dsp:spPr>
        <a:xfrm>
          <a:off x="0" y="2904905"/>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Free and open </a:t>
          </a:r>
          <a:endParaRPr lang="en-US" sz="1900" kern="1200"/>
        </a:p>
      </dsp:txBody>
      <dsp:txXfrm>
        <a:off x="0" y="2904905"/>
        <a:ext cx="10693716" cy="414892"/>
      </dsp:txXfrm>
    </dsp:sp>
    <dsp:sp modelId="{58612CCA-7D74-EC42-BE5E-7955EADAE329}">
      <dsp:nvSpPr>
        <dsp:cNvPr id="0" name=""/>
        <dsp:cNvSpPr/>
      </dsp:nvSpPr>
      <dsp:spPr>
        <a:xfrm>
          <a:off x="0" y="3319797"/>
          <a:ext cx="10693716" cy="0"/>
        </a:xfrm>
        <a:prstGeom prst="line">
          <a:avLst/>
        </a:prstGeom>
        <a:solidFill>
          <a:schemeClr val="accent2">
            <a:hueOff val="10335816"/>
            <a:satOff val="-3920"/>
            <a:lumOff val="8105"/>
            <a:alphaOff val="0"/>
          </a:schemeClr>
        </a:solidFill>
        <a:ln w="15875" cap="flat" cmpd="sng" algn="ctr">
          <a:solidFill>
            <a:schemeClr val="accent2">
              <a:hueOff val="10335816"/>
              <a:satOff val="-3920"/>
              <a:lumOff val="81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1047BE3-0DA7-234A-A461-0D6FB5B2D78D}">
      <dsp:nvSpPr>
        <dsp:cNvPr id="0" name=""/>
        <dsp:cNvSpPr/>
      </dsp:nvSpPr>
      <dsp:spPr>
        <a:xfrm>
          <a:off x="0" y="3319797"/>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Sense of clean open air</a:t>
          </a:r>
          <a:endParaRPr lang="en-US" sz="1900" kern="1200"/>
        </a:p>
      </dsp:txBody>
      <dsp:txXfrm>
        <a:off x="0" y="3319797"/>
        <a:ext cx="10693716" cy="414892"/>
      </dsp:txXfrm>
    </dsp:sp>
    <dsp:sp modelId="{1FC6B4F0-7FA4-6447-9C0A-D5BA0E84C7A4}">
      <dsp:nvSpPr>
        <dsp:cNvPr id="0" name=""/>
        <dsp:cNvSpPr/>
      </dsp:nvSpPr>
      <dsp:spPr>
        <a:xfrm>
          <a:off x="0" y="3734689"/>
          <a:ext cx="10693716" cy="0"/>
        </a:xfrm>
        <a:prstGeom prst="line">
          <a:avLst/>
        </a:prstGeom>
        <a:solidFill>
          <a:schemeClr val="accent2">
            <a:hueOff val="11627792"/>
            <a:satOff val="-4410"/>
            <a:lumOff val="9118"/>
            <a:alphaOff val="0"/>
          </a:schemeClr>
        </a:solidFill>
        <a:ln w="15875" cap="flat" cmpd="sng" algn="ctr">
          <a:solidFill>
            <a:schemeClr val="accent2">
              <a:hueOff val="11627792"/>
              <a:satOff val="-4410"/>
              <a:lumOff val="911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12575C6-31E9-0143-B5F2-4CD4B517BA4D}">
      <dsp:nvSpPr>
        <dsp:cNvPr id="0" name=""/>
        <dsp:cNvSpPr/>
      </dsp:nvSpPr>
      <dsp:spPr>
        <a:xfrm>
          <a:off x="0" y="3734689"/>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Untouched by chemicals</a:t>
          </a:r>
          <a:endParaRPr lang="en-US" sz="1900" kern="1200"/>
        </a:p>
      </dsp:txBody>
      <dsp:txXfrm>
        <a:off x="0" y="3734689"/>
        <a:ext cx="10693716" cy="414892"/>
      </dsp:txXfrm>
    </dsp:sp>
    <dsp:sp modelId="{4ABA1736-DC38-FB49-BD3F-7E2285E377F1}">
      <dsp:nvSpPr>
        <dsp:cNvPr id="0" name=""/>
        <dsp:cNvSpPr/>
      </dsp:nvSpPr>
      <dsp:spPr>
        <a:xfrm>
          <a:off x="0" y="4149582"/>
          <a:ext cx="10693716" cy="0"/>
        </a:xfrm>
        <a:prstGeom prst="line">
          <a:avLst/>
        </a:prstGeom>
        <a:solidFill>
          <a:schemeClr val="accent2">
            <a:hueOff val="12919769"/>
            <a:satOff val="-4900"/>
            <a:lumOff val="10132"/>
            <a:alphaOff val="0"/>
          </a:schemeClr>
        </a:solidFill>
        <a:ln w="15875" cap="flat" cmpd="sng" algn="ctr">
          <a:solidFill>
            <a:schemeClr val="accent2">
              <a:hueOff val="12919769"/>
              <a:satOff val="-4900"/>
              <a:lumOff val="1013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29CDBCC-C0F5-2443-85BB-9E307BB0481F}">
      <dsp:nvSpPr>
        <dsp:cNvPr id="0" name=""/>
        <dsp:cNvSpPr/>
      </dsp:nvSpPr>
      <dsp:spPr>
        <a:xfrm>
          <a:off x="0" y="4149582"/>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Sense of being home</a:t>
          </a:r>
          <a:endParaRPr lang="en-US" sz="1900" kern="1200"/>
        </a:p>
      </dsp:txBody>
      <dsp:txXfrm>
        <a:off x="0" y="4149582"/>
        <a:ext cx="10693716" cy="414892"/>
      </dsp:txXfrm>
    </dsp:sp>
    <dsp:sp modelId="{64017881-8279-7544-A49A-D4B352E08F16}">
      <dsp:nvSpPr>
        <dsp:cNvPr id="0" name=""/>
        <dsp:cNvSpPr/>
      </dsp:nvSpPr>
      <dsp:spPr>
        <a:xfrm>
          <a:off x="0" y="4564474"/>
          <a:ext cx="10693716" cy="0"/>
        </a:xfrm>
        <a:prstGeom prst="line">
          <a:avLst/>
        </a:prstGeom>
        <a:solidFill>
          <a:schemeClr val="accent2">
            <a:hueOff val="14211747"/>
            <a:satOff val="-5390"/>
            <a:lumOff val="11145"/>
            <a:alphaOff val="0"/>
          </a:schemeClr>
        </a:solidFill>
        <a:ln w="15875" cap="flat" cmpd="sng" algn="ctr">
          <a:solidFill>
            <a:schemeClr val="accent2">
              <a:hueOff val="14211747"/>
              <a:satOff val="-5390"/>
              <a:lumOff val="1114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CB4ABFF-77B3-024E-B201-1A1A954BEA3A}">
      <dsp:nvSpPr>
        <dsp:cNvPr id="0" name=""/>
        <dsp:cNvSpPr/>
      </dsp:nvSpPr>
      <dsp:spPr>
        <a:xfrm>
          <a:off x="0" y="4564474"/>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Slips large wet juicy pip in pocket</a:t>
          </a:r>
          <a:endParaRPr lang="en-US" sz="1900" kern="1200"/>
        </a:p>
      </dsp:txBody>
      <dsp:txXfrm>
        <a:off x="0" y="4564474"/>
        <a:ext cx="10693716" cy="414892"/>
      </dsp:txXfrm>
    </dsp:sp>
    <dsp:sp modelId="{0860F18B-E184-8C43-ACCB-92FDDBB19422}">
      <dsp:nvSpPr>
        <dsp:cNvPr id="0" name=""/>
        <dsp:cNvSpPr/>
      </dsp:nvSpPr>
      <dsp:spPr>
        <a:xfrm>
          <a:off x="0" y="4979367"/>
          <a:ext cx="10693716" cy="0"/>
        </a:xfrm>
        <a:prstGeom prst="line">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ACB5220-D0AE-B54F-AE2C-EA76B8C24668}">
      <dsp:nvSpPr>
        <dsp:cNvPr id="0" name=""/>
        <dsp:cNvSpPr/>
      </dsp:nvSpPr>
      <dsp:spPr>
        <a:xfrm>
          <a:off x="0" y="4979367"/>
          <a:ext cx="10693716" cy="4148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AU" sz="1900" kern="1200"/>
            <a:t>Connection to home</a:t>
          </a:r>
          <a:endParaRPr lang="en-US" sz="1900" kern="1200"/>
        </a:p>
      </dsp:txBody>
      <dsp:txXfrm>
        <a:off x="0" y="4979367"/>
        <a:ext cx="10693716" cy="4148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77FBE-3BAE-4C3F-AEDE-00D49970073E}">
      <dsp:nvSpPr>
        <dsp:cNvPr id="0" name=""/>
        <dsp:cNvSpPr/>
      </dsp:nvSpPr>
      <dsp:spPr>
        <a:xfrm>
          <a:off x="0" y="509"/>
          <a:ext cx="10576558" cy="119269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909EFC-93D4-465C-B9DE-57F010122746}">
      <dsp:nvSpPr>
        <dsp:cNvPr id="0" name=""/>
        <dsp:cNvSpPr/>
      </dsp:nvSpPr>
      <dsp:spPr>
        <a:xfrm>
          <a:off x="360791" y="268867"/>
          <a:ext cx="655984" cy="6559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88A1BA-D7C3-4EEF-A6B6-BD93C05DD20E}">
      <dsp:nvSpPr>
        <dsp:cNvPr id="0" name=""/>
        <dsp:cNvSpPr/>
      </dsp:nvSpPr>
      <dsp:spPr>
        <a:xfrm>
          <a:off x="1377568" y="509"/>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1111250">
            <a:lnSpc>
              <a:spcPct val="90000"/>
            </a:lnSpc>
            <a:spcBef>
              <a:spcPct val="0"/>
            </a:spcBef>
            <a:spcAft>
              <a:spcPct val="35000"/>
            </a:spcAft>
            <a:buNone/>
          </a:pPr>
          <a:r>
            <a:rPr lang="en-US" sz="2500" kern="1200"/>
            <a:t>The Narrative Hill (for macrostructure)</a:t>
          </a:r>
        </a:p>
      </dsp:txBody>
      <dsp:txXfrm>
        <a:off x="1377568" y="509"/>
        <a:ext cx="9198989" cy="1192699"/>
      </dsp:txXfrm>
    </dsp:sp>
    <dsp:sp modelId="{7800B2B3-5925-43E4-A37F-3FB134699F6A}">
      <dsp:nvSpPr>
        <dsp:cNvPr id="0" name=""/>
        <dsp:cNvSpPr/>
      </dsp:nvSpPr>
      <dsp:spPr>
        <a:xfrm>
          <a:off x="0" y="1491384"/>
          <a:ext cx="10576558" cy="119269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796E1-659D-4B05-A859-929C78273B3B}">
      <dsp:nvSpPr>
        <dsp:cNvPr id="0" name=""/>
        <dsp:cNvSpPr/>
      </dsp:nvSpPr>
      <dsp:spPr>
        <a:xfrm>
          <a:off x="360791" y="1759741"/>
          <a:ext cx="655984" cy="6559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87A148-F3E4-4900-88A8-84420EE51A40}">
      <dsp:nvSpPr>
        <dsp:cNvPr id="0" name=""/>
        <dsp:cNvSpPr/>
      </dsp:nvSpPr>
      <dsp:spPr>
        <a:xfrm>
          <a:off x="1377568" y="1491384"/>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1111250">
            <a:lnSpc>
              <a:spcPct val="90000"/>
            </a:lnSpc>
            <a:spcBef>
              <a:spcPct val="0"/>
            </a:spcBef>
            <a:spcAft>
              <a:spcPct val="35000"/>
            </a:spcAft>
            <a:buNone/>
          </a:pPr>
          <a:r>
            <a:rPr lang="en-US" sz="2500" kern="1200"/>
            <a:t>Language Devices according to their function – what “job” they do within the sentence.</a:t>
          </a:r>
        </a:p>
      </dsp:txBody>
      <dsp:txXfrm>
        <a:off x="1377568" y="1491384"/>
        <a:ext cx="9198989" cy="1192699"/>
      </dsp:txXfrm>
    </dsp:sp>
    <dsp:sp modelId="{1C542267-9F24-4E8C-B272-187262DACA2D}">
      <dsp:nvSpPr>
        <dsp:cNvPr id="0" name=""/>
        <dsp:cNvSpPr/>
      </dsp:nvSpPr>
      <dsp:spPr>
        <a:xfrm>
          <a:off x="0" y="2982258"/>
          <a:ext cx="10576558" cy="119269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786C5-4461-4607-9E0D-8960768D99B2}">
      <dsp:nvSpPr>
        <dsp:cNvPr id="0" name=""/>
        <dsp:cNvSpPr/>
      </dsp:nvSpPr>
      <dsp:spPr>
        <a:xfrm>
          <a:off x="360791" y="3250616"/>
          <a:ext cx="655984" cy="6559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D5E6AC-C3A3-4D79-A996-C785D9F29DE3}">
      <dsp:nvSpPr>
        <dsp:cNvPr id="0" name=""/>
        <dsp:cNvSpPr/>
      </dsp:nvSpPr>
      <dsp:spPr>
        <a:xfrm>
          <a:off x="1377568" y="2982258"/>
          <a:ext cx="9198989" cy="1192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227" tIns="126227" rIns="126227" bIns="126227" numCol="1" spcCol="1270" anchor="ctr" anchorCtr="0">
          <a:noAutofit/>
        </a:bodyPr>
        <a:lstStyle/>
        <a:p>
          <a:pPr marL="0" lvl="0" indent="0" algn="l" defTabSz="1111250">
            <a:lnSpc>
              <a:spcPct val="90000"/>
            </a:lnSpc>
            <a:spcBef>
              <a:spcPct val="0"/>
            </a:spcBef>
            <a:spcAft>
              <a:spcPct val="35000"/>
            </a:spcAft>
            <a:buNone/>
          </a:pPr>
          <a:r>
            <a:rPr lang="en-US" sz="2500" kern="1200"/>
            <a:t>Construction of well-formed sentences via a Tier 1 program delivered over 8 weeks for one hour a week</a:t>
          </a:r>
        </a:p>
      </dsp:txBody>
      <dsp:txXfrm>
        <a:off x="1377568" y="2982258"/>
        <a:ext cx="9198989" cy="11926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0BACF-DAB5-3447-8A31-A381B9ADD5AB}">
      <dsp:nvSpPr>
        <dsp:cNvPr id="0" name=""/>
        <dsp:cNvSpPr/>
      </dsp:nvSpPr>
      <dsp:spPr>
        <a:xfrm>
          <a:off x="0" y="535094"/>
          <a:ext cx="10200904" cy="1193400"/>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4000"/>
                <a:satMod val="130000"/>
                <a:lumMod val="92000"/>
              </a:schemeClr>
            </a:gs>
            <a:gs pos="100000">
              <a:schemeClr val="accent2">
                <a:hueOff val="0"/>
                <a:satOff val="0"/>
                <a:lumOff val="0"/>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To teach </a:t>
          </a:r>
          <a:r>
            <a:rPr lang="en-US" sz="3000" b="1" kern="1200" dirty="0"/>
            <a:t>written expression </a:t>
          </a:r>
          <a:r>
            <a:rPr lang="en-US" sz="3000" kern="1200" dirty="0"/>
            <a:t>at the “</a:t>
          </a:r>
          <a:r>
            <a:rPr lang="en-US" sz="3000" b="1" kern="1200" dirty="0"/>
            <a:t>Sentence Level</a:t>
          </a:r>
          <a:r>
            <a:rPr lang="en-US" sz="3000" kern="1200" dirty="0"/>
            <a:t>”, we </a:t>
          </a:r>
          <a:r>
            <a:rPr lang="en-US" sz="3000" u="sng" kern="1200" dirty="0"/>
            <a:t>MUST</a:t>
          </a:r>
          <a:r>
            <a:rPr lang="en-US" sz="3000" kern="1200" dirty="0"/>
            <a:t> have good “</a:t>
          </a:r>
          <a:r>
            <a:rPr lang="en-US" sz="3000" b="1" kern="1200" dirty="0"/>
            <a:t>recipes</a:t>
          </a:r>
          <a:r>
            <a:rPr lang="en-US" sz="3000" kern="1200" dirty="0"/>
            <a:t>” for sentences.</a:t>
          </a:r>
        </a:p>
      </dsp:txBody>
      <dsp:txXfrm>
        <a:off x="58257" y="593351"/>
        <a:ext cx="10084390" cy="1076886"/>
      </dsp:txXfrm>
    </dsp:sp>
    <dsp:sp modelId="{096B2F3A-180C-C446-8C36-DD7D949EA256}">
      <dsp:nvSpPr>
        <dsp:cNvPr id="0" name=""/>
        <dsp:cNvSpPr/>
      </dsp:nvSpPr>
      <dsp:spPr>
        <a:xfrm>
          <a:off x="0" y="1814894"/>
          <a:ext cx="10200904" cy="1193400"/>
        </a:xfrm>
        <a:prstGeom prst="roundRect">
          <a:avLst/>
        </a:prstGeom>
        <a:gradFill rotWithShape="0">
          <a:gsLst>
            <a:gs pos="0">
              <a:schemeClr val="accent2">
                <a:hueOff val="7751862"/>
                <a:satOff val="-2940"/>
                <a:lumOff val="6079"/>
                <a:alphaOff val="0"/>
                <a:tint val="98000"/>
                <a:satMod val="110000"/>
                <a:lumMod val="104000"/>
              </a:schemeClr>
            </a:gs>
            <a:gs pos="69000">
              <a:schemeClr val="accent2">
                <a:hueOff val="7751862"/>
                <a:satOff val="-2940"/>
                <a:lumOff val="6079"/>
                <a:alphaOff val="0"/>
                <a:shade val="84000"/>
                <a:satMod val="130000"/>
                <a:lumMod val="92000"/>
              </a:schemeClr>
            </a:gs>
            <a:gs pos="100000">
              <a:schemeClr val="accent2">
                <a:hueOff val="7751862"/>
                <a:satOff val="-2940"/>
                <a:lumOff val="6079"/>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In order to construct effective sentences, we </a:t>
          </a:r>
          <a:r>
            <a:rPr lang="en-US" sz="3000" u="sng" kern="1200"/>
            <a:t>MUST</a:t>
          </a:r>
          <a:r>
            <a:rPr lang="en-US" sz="3000" kern="1200"/>
            <a:t> select the very best “</a:t>
          </a:r>
          <a:r>
            <a:rPr lang="en-US" sz="3000" b="1" kern="1200"/>
            <a:t>ingredients</a:t>
          </a:r>
          <a:r>
            <a:rPr lang="en-US" sz="3000" kern="1200"/>
            <a:t>” for them. </a:t>
          </a:r>
        </a:p>
      </dsp:txBody>
      <dsp:txXfrm>
        <a:off x="58257" y="1873151"/>
        <a:ext cx="10084390" cy="1076886"/>
      </dsp:txXfrm>
    </dsp:sp>
    <dsp:sp modelId="{C50DDAD5-904E-784C-A64E-C14B841BBF8F}">
      <dsp:nvSpPr>
        <dsp:cNvPr id="0" name=""/>
        <dsp:cNvSpPr/>
      </dsp:nvSpPr>
      <dsp:spPr>
        <a:xfrm>
          <a:off x="0" y="3094694"/>
          <a:ext cx="10200904" cy="1193400"/>
        </a:xfrm>
        <a:prstGeom prst="roundRect">
          <a:avLst/>
        </a:prstGeom>
        <a:gradFill rotWithShape="0">
          <a:gsLst>
            <a:gs pos="0">
              <a:schemeClr val="accent2">
                <a:hueOff val="15503723"/>
                <a:satOff val="-5880"/>
                <a:lumOff val="12158"/>
                <a:alphaOff val="0"/>
                <a:tint val="98000"/>
                <a:satMod val="110000"/>
                <a:lumMod val="104000"/>
              </a:schemeClr>
            </a:gs>
            <a:gs pos="69000">
              <a:schemeClr val="accent2">
                <a:hueOff val="15503723"/>
                <a:satOff val="-5880"/>
                <a:lumOff val="12158"/>
                <a:alphaOff val="0"/>
                <a:shade val="84000"/>
                <a:satMod val="130000"/>
                <a:lumMod val="92000"/>
              </a:schemeClr>
            </a:gs>
            <a:gs pos="100000">
              <a:schemeClr val="accent2">
                <a:hueOff val="15503723"/>
                <a:satOff val="-5880"/>
                <a:lumOff val="12158"/>
                <a:alphaOff val="0"/>
                <a:shade val="76000"/>
                <a:satMod val="130000"/>
                <a:lumMod val="8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Understanding grammar allows us to choose those “</a:t>
          </a:r>
          <a:r>
            <a:rPr lang="en-US" sz="3000" b="1" kern="1200"/>
            <a:t>ingredients</a:t>
          </a:r>
          <a:r>
            <a:rPr lang="en-US" sz="3000" kern="1200"/>
            <a:t>”.</a:t>
          </a:r>
        </a:p>
      </dsp:txBody>
      <dsp:txXfrm>
        <a:off x="58257" y="3152951"/>
        <a:ext cx="10084390" cy="107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6A318-F9F2-A048-BC53-6CB586FEFE98}">
      <dsp:nvSpPr>
        <dsp:cNvPr id="0" name=""/>
        <dsp:cNvSpPr/>
      </dsp:nvSpPr>
      <dsp:spPr>
        <a:xfrm>
          <a:off x="0" y="50808"/>
          <a:ext cx="10576558" cy="5276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No need for a dynamic plot</a:t>
          </a:r>
        </a:p>
      </dsp:txBody>
      <dsp:txXfrm>
        <a:off x="25759" y="76567"/>
        <a:ext cx="10525040" cy="476152"/>
      </dsp:txXfrm>
    </dsp:sp>
    <dsp:sp modelId="{7744A908-4361-3346-B591-D67CD9F0DF46}">
      <dsp:nvSpPr>
        <dsp:cNvPr id="0" name=""/>
        <dsp:cNvSpPr/>
      </dsp:nvSpPr>
      <dsp:spPr>
        <a:xfrm>
          <a:off x="0" y="641838"/>
          <a:ext cx="10576558" cy="5276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Third person</a:t>
          </a:r>
        </a:p>
      </dsp:txBody>
      <dsp:txXfrm>
        <a:off x="25759" y="667597"/>
        <a:ext cx="10525040" cy="476152"/>
      </dsp:txXfrm>
    </dsp:sp>
    <dsp:sp modelId="{97C5487D-62CB-0340-97DE-F5701FA5C271}">
      <dsp:nvSpPr>
        <dsp:cNvPr id="0" name=""/>
        <dsp:cNvSpPr/>
      </dsp:nvSpPr>
      <dsp:spPr>
        <a:xfrm>
          <a:off x="0" y="1232868"/>
          <a:ext cx="10576558" cy="52767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High emotion and imagery</a:t>
          </a:r>
        </a:p>
      </dsp:txBody>
      <dsp:txXfrm>
        <a:off x="25759" y="1258627"/>
        <a:ext cx="10525040" cy="476152"/>
      </dsp:txXfrm>
    </dsp:sp>
    <dsp:sp modelId="{742DE120-7CD7-2B47-8E47-643E7F019E98}">
      <dsp:nvSpPr>
        <dsp:cNvPr id="0" name=""/>
        <dsp:cNvSpPr/>
      </dsp:nvSpPr>
      <dsp:spPr>
        <a:xfrm>
          <a:off x="0" y="1823899"/>
          <a:ext cx="10576558" cy="5276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Marginalised character</a:t>
          </a:r>
        </a:p>
      </dsp:txBody>
      <dsp:txXfrm>
        <a:off x="25759" y="1849658"/>
        <a:ext cx="10525040" cy="476152"/>
      </dsp:txXfrm>
    </dsp:sp>
    <dsp:sp modelId="{C2036F5C-7BB2-F949-B2AD-89C6EB57A8AF}">
      <dsp:nvSpPr>
        <dsp:cNvPr id="0" name=""/>
        <dsp:cNvSpPr/>
      </dsp:nvSpPr>
      <dsp:spPr>
        <a:xfrm>
          <a:off x="0" y="2414929"/>
          <a:ext cx="10576558" cy="52767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Must develop or change over the course of the story</a:t>
          </a:r>
        </a:p>
      </dsp:txBody>
      <dsp:txXfrm>
        <a:off x="25759" y="2440688"/>
        <a:ext cx="10525040" cy="476152"/>
      </dsp:txXfrm>
    </dsp:sp>
    <dsp:sp modelId="{D7B0FCB3-166F-6B42-B697-660204CAB451}">
      <dsp:nvSpPr>
        <dsp:cNvPr id="0" name=""/>
        <dsp:cNvSpPr/>
      </dsp:nvSpPr>
      <dsp:spPr>
        <a:xfrm>
          <a:off x="0" y="3005959"/>
          <a:ext cx="10576558" cy="52767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Ordinary </a:t>
          </a:r>
          <a:r>
            <a:rPr lang="en-US" sz="2200" kern="1200">
              <a:sym typeface="Wingdings" panose="05000000000000000000" pitchFamily="2" charset="2"/>
            </a:rPr>
            <a:t></a:t>
          </a:r>
          <a:r>
            <a:rPr lang="en-US" sz="2200" kern="1200"/>
            <a:t> extraordinary</a:t>
          </a:r>
        </a:p>
      </dsp:txBody>
      <dsp:txXfrm>
        <a:off x="25759" y="3031718"/>
        <a:ext cx="10525040" cy="476152"/>
      </dsp:txXfrm>
    </dsp:sp>
    <dsp:sp modelId="{5461E9C7-D014-8E49-B0F9-4278EEE97F0A}">
      <dsp:nvSpPr>
        <dsp:cNvPr id="0" name=""/>
        <dsp:cNvSpPr/>
      </dsp:nvSpPr>
      <dsp:spPr>
        <a:xfrm>
          <a:off x="0" y="3596989"/>
          <a:ext cx="10576558" cy="52767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Read examples (Only Ten by Allan Baillie)</a:t>
          </a:r>
        </a:p>
      </dsp:txBody>
      <dsp:txXfrm>
        <a:off x="25759" y="3622748"/>
        <a:ext cx="10525040" cy="476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28E35-F4FC-4C91-AC78-96782D28170F}">
      <dsp:nvSpPr>
        <dsp:cNvPr id="0" name=""/>
        <dsp:cNvSpPr/>
      </dsp:nvSpPr>
      <dsp:spPr>
        <a:xfrm>
          <a:off x="0" y="561"/>
          <a:ext cx="5638800" cy="1315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044DD9-5D5C-47D3-8F48-631B52B90B92}">
      <dsp:nvSpPr>
        <dsp:cNvPr id="0" name=""/>
        <dsp:cNvSpPr/>
      </dsp:nvSpPr>
      <dsp:spPr>
        <a:xfrm>
          <a:off x="397798" y="296445"/>
          <a:ext cx="723269" cy="7232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1EF9AC-5B94-4A31-A870-A1B7A2DC85A8}">
      <dsp:nvSpPr>
        <dsp:cNvPr id="0" name=""/>
        <dsp:cNvSpPr/>
      </dsp:nvSpPr>
      <dsp:spPr>
        <a:xfrm>
          <a:off x="1518866" y="561"/>
          <a:ext cx="4119933" cy="13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75" tIns="139175" rIns="139175" bIns="139175" numCol="1" spcCol="1270" anchor="ctr" anchorCtr="0">
          <a:noAutofit/>
        </a:bodyPr>
        <a:lstStyle/>
        <a:p>
          <a:pPr marL="0" lvl="0" indent="0" algn="l" defTabSz="977900">
            <a:lnSpc>
              <a:spcPct val="100000"/>
            </a:lnSpc>
            <a:spcBef>
              <a:spcPct val="0"/>
            </a:spcBef>
            <a:spcAft>
              <a:spcPct val="35000"/>
            </a:spcAft>
            <a:buNone/>
          </a:pPr>
          <a:r>
            <a:rPr lang="en-US" sz="2200" kern="1200"/>
            <a:t>Construct a character: name / appearance / behaviour / back story / </a:t>
          </a:r>
        </a:p>
      </dsp:txBody>
      <dsp:txXfrm>
        <a:off x="1518866" y="561"/>
        <a:ext cx="4119933" cy="1315036"/>
      </dsp:txXfrm>
    </dsp:sp>
    <dsp:sp modelId="{B03255AC-A7FA-440B-8AF0-19C700E28A86}">
      <dsp:nvSpPr>
        <dsp:cNvPr id="0" name=""/>
        <dsp:cNvSpPr/>
      </dsp:nvSpPr>
      <dsp:spPr>
        <a:xfrm>
          <a:off x="0" y="1644356"/>
          <a:ext cx="5638800" cy="1315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2626C0-BDD2-40CA-B76D-593ECF2DDA5F}">
      <dsp:nvSpPr>
        <dsp:cNvPr id="0" name=""/>
        <dsp:cNvSpPr/>
      </dsp:nvSpPr>
      <dsp:spPr>
        <a:xfrm>
          <a:off x="397798" y="1940240"/>
          <a:ext cx="723269" cy="723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BC10372-C5E6-47B3-8D4E-21B8776AE838}">
      <dsp:nvSpPr>
        <dsp:cNvPr id="0" name=""/>
        <dsp:cNvSpPr/>
      </dsp:nvSpPr>
      <dsp:spPr>
        <a:xfrm>
          <a:off x="1518866" y="1644356"/>
          <a:ext cx="4119933" cy="13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75" tIns="139175" rIns="139175" bIns="139175" numCol="1" spcCol="1270" anchor="ctr" anchorCtr="0">
          <a:noAutofit/>
        </a:bodyPr>
        <a:lstStyle/>
        <a:p>
          <a:pPr marL="0" lvl="0" indent="0" algn="l" defTabSz="977900">
            <a:lnSpc>
              <a:spcPct val="100000"/>
            </a:lnSpc>
            <a:spcBef>
              <a:spcPct val="0"/>
            </a:spcBef>
            <a:spcAft>
              <a:spcPct val="35000"/>
            </a:spcAft>
            <a:buNone/>
          </a:pPr>
          <a:r>
            <a:rPr lang="en-US" sz="2200" kern="1200"/>
            <a:t>Construct a setting</a:t>
          </a:r>
        </a:p>
      </dsp:txBody>
      <dsp:txXfrm>
        <a:off x="1518866" y="1644356"/>
        <a:ext cx="4119933" cy="1315036"/>
      </dsp:txXfrm>
    </dsp:sp>
    <dsp:sp modelId="{43151467-A363-42E0-811D-60BEDD7E254B}">
      <dsp:nvSpPr>
        <dsp:cNvPr id="0" name=""/>
        <dsp:cNvSpPr/>
      </dsp:nvSpPr>
      <dsp:spPr>
        <a:xfrm>
          <a:off x="0" y="3288152"/>
          <a:ext cx="5638800" cy="131503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B46AC-3CA2-482E-816C-08D9767D36E6}">
      <dsp:nvSpPr>
        <dsp:cNvPr id="0" name=""/>
        <dsp:cNvSpPr/>
      </dsp:nvSpPr>
      <dsp:spPr>
        <a:xfrm>
          <a:off x="397798" y="3584035"/>
          <a:ext cx="723269" cy="7232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D9EC43-9718-48AF-9F25-1E3280F4F365}">
      <dsp:nvSpPr>
        <dsp:cNvPr id="0" name=""/>
        <dsp:cNvSpPr/>
      </dsp:nvSpPr>
      <dsp:spPr>
        <a:xfrm>
          <a:off x="1518866" y="3288152"/>
          <a:ext cx="4119933" cy="1315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75" tIns="139175" rIns="139175" bIns="139175" numCol="1" spcCol="1270" anchor="ctr" anchorCtr="0">
          <a:noAutofit/>
        </a:bodyPr>
        <a:lstStyle/>
        <a:p>
          <a:pPr marL="0" lvl="0" indent="0" algn="l" defTabSz="977900">
            <a:lnSpc>
              <a:spcPct val="100000"/>
            </a:lnSpc>
            <a:spcBef>
              <a:spcPct val="0"/>
            </a:spcBef>
            <a:spcAft>
              <a:spcPct val="35000"/>
            </a:spcAft>
            <a:buNone/>
          </a:pPr>
          <a:r>
            <a:rPr lang="en-US" sz="2200" kern="1200"/>
            <a:t>Determine something to foster change</a:t>
          </a:r>
        </a:p>
      </dsp:txBody>
      <dsp:txXfrm>
        <a:off x="1518866" y="3288152"/>
        <a:ext cx="4119933" cy="13150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A56F74-B95C-2743-917F-0374BAD35887}">
      <dsp:nvSpPr>
        <dsp:cNvPr id="0" name=""/>
        <dsp:cNvSpPr/>
      </dsp:nvSpPr>
      <dsp:spPr>
        <a:xfrm>
          <a:off x="10328" y="0"/>
          <a:ext cx="10566229" cy="417546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AU" sz="4200" kern="1200"/>
            <a:t>A well-developed main character is the heart of a compelling short story. By giving them depth, complexity, and relatability, you can draw readers into their world and create a memorable narrative experience.</a:t>
          </a:r>
          <a:endParaRPr lang="en-US" sz="4200" kern="1200"/>
        </a:p>
      </dsp:txBody>
      <dsp:txXfrm>
        <a:off x="132623" y="122295"/>
        <a:ext cx="10321639" cy="39308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FDC09A-7916-CA4C-9531-2BA5B0B82B13}">
      <dsp:nvSpPr>
        <dsp:cNvPr id="0" name=""/>
        <dsp:cNvSpPr/>
      </dsp:nvSpPr>
      <dsp:spPr>
        <a:xfrm>
          <a:off x="0" y="2247"/>
          <a:ext cx="56388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76E824-8A95-FF4B-A2FD-6BB84ED8B2F5}">
      <dsp:nvSpPr>
        <dsp:cNvPr id="0" name=""/>
        <dsp:cNvSpPr/>
      </dsp:nvSpPr>
      <dsp:spPr>
        <a:xfrm>
          <a:off x="0" y="2247"/>
          <a:ext cx="5638800" cy="7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1. Person against person</a:t>
          </a:r>
          <a:endParaRPr lang="en-US" sz="2600" kern="1200" dirty="0"/>
        </a:p>
      </dsp:txBody>
      <dsp:txXfrm>
        <a:off x="0" y="2247"/>
        <a:ext cx="5638800" cy="766542"/>
      </dsp:txXfrm>
    </dsp:sp>
    <dsp:sp modelId="{1F4089E7-F1D3-3048-A6CE-1FB13DCC197B}">
      <dsp:nvSpPr>
        <dsp:cNvPr id="0" name=""/>
        <dsp:cNvSpPr/>
      </dsp:nvSpPr>
      <dsp:spPr>
        <a:xfrm>
          <a:off x="0" y="768790"/>
          <a:ext cx="5638800"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C6C586-870F-FA40-8EE3-3E479FB3F407}">
      <dsp:nvSpPr>
        <dsp:cNvPr id="0" name=""/>
        <dsp:cNvSpPr/>
      </dsp:nvSpPr>
      <dsp:spPr>
        <a:xfrm>
          <a:off x="0" y="768790"/>
          <a:ext cx="5638800" cy="7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2. Person against nature</a:t>
          </a:r>
          <a:endParaRPr lang="en-US" sz="2600" kern="1200" dirty="0"/>
        </a:p>
      </dsp:txBody>
      <dsp:txXfrm>
        <a:off x="0" y="768790"/>
        <a:ext cx="5638800" cy="766542"/>
      </dsp:txXfrm>
    </dsp:sp>
    <dsp:sp modelId="{BC5FB85D-33F2-D241-8ED3-B9A96FEED997}">
      <dsp:nvSpPr>
        <dsp:cNvPr id="0" name=""/>
        <dsp:cNvSpPr/>
      </dsp:nvSpPr>
      <dsp:spPr>
        <a:xfrm>
          <a:off x="0" y="1535332"/>
          <a:ext cx="5638800" cy="0"/>
        </a:xfrm>
        <a:prstGeom prst="lin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E42C1B-68EA-894E-9A5E-EFA17E2A0C50}">
      <dsp:nvSpPr>
        <dsp:cNvPr id="0" name=""/>
        <dsp:cNvSpPr/>
      </dsp:nvSpPr>
      <dsp:spPr>
        <a:xfrm>
          <a:off x="0" y="1535332"/>
          <a:ext cx="5638800" cy="7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3. Person against self</a:t>
          </a:r>
          <a:endParaRPr lang="en-US" sz="2600" kern="1200" dirty="0"/>
        </a:p>
      </dsp:txBody>
      <dsp:txXfrm>
        <a:off x="0" y="1535332"/>
        <a:ext cx="5638800" cy="766542"/>
      </dsp:txXfrm>
    </dsp:sp>
    <dsp:sp modelId="{30750765-C8DA-5044-9B3D-0FE22C710798}">
      <dsp:nvSpPr>
        <dsp:cNvPr id="0" name=""/>
        <dsp:cNvSpPr/>
      </dsp:nvSpPr>
      <dsp:spPr>
        <a:xfrm>
          <a:off x="0" y="2301874"/>
          <a:ext cx="5638800" cy="0"/>
        </a:xfrm>
        <a:prstGeom prst="line">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5798F2-63C9-6648-A2F7-D4DB47F80269}">
      <dsp:nvSpPr>
        <dsp:cNvPr id="0" name=""/>
        <dsp:cNvSpPr/>
      </dsp:nvSpPr>
      <dsp:spPr>
        <a:xfrm>
          <a:off x="0" y="2301874"/>
          <a:ext cx="5638800" cy="7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4. Person against society</a:t>
          </a:r>
          <a:r>
            <a:rPr lang="en-US" sz="2600" kern="1200" dirty="0"/>
            <a:t> </a:t>
          </a:r>
        </a:p>
      </dsp:txBody>
      <dsp:txXfrm>
        <a:off x="0" y="2301874"/>
        <a:ext cx="5638800" cy="766542"/>
      </dsp:txXfrm>
    </dsp:sp>
    <dsp:sp modelId="{F3CF290C-215D-BA40-BC11-0E714DD19EE2}">
      <dsp:nvSpPr>
        <dsp:cNvPr id="0" name=""/>
        <dsp:cNvSpPr/>
      </dsp:nvSpPr>
      <dsp:spPr>
        <a:xfrm>
          <a:off x="0" y="3068417"/>
          <a:ext cx="5638800" cy="0"/>
        </a:xfrm>
        <a:prstGeom prst="lin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E3C6B1-6B3F-ED4B-B34A-1D3616A1196D}">
      <dsp:nvSpPr>
        <dsp:cNvPr id="0" name=""/>
        <dsp:cNvSpPr/>
      </dsp:nvSpPr>
      <dsp:spPr>
        <a:xfrm>
          <a:off x="0" y="3068417"/>
          <a:ext cx="5638800" cy="7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5. Person against the supernatural</a:t>
          </a:r>
          <a:endParaRPr lang="en-US" sz="2600" kern="1200"/>
        </a:p>
      </dsp:txBody>
      <dsp:txXfrm>
        <a:off x="0" y="3068417"/>
        <a:ext cx="5638800" cy="766542"/>
      </dsp:txXfrm>
    </dsp:sp>
    <dsp:sp modelId="{09B9F6A2-08DE-6E4E-B014-09B2939523A0}">
      <dsp:nvSpPr>
        <dsp:cNvPr id="0" name=""/>
        <dsp:cNvSpPr/>
      </dsp:nvSpPr>
      <dsp:spPr>
        <a:xfrm>
          <a:off x="0" y="3834959"/>
          <a:ext cx="563880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855460-D45F-FC40-B04A-1BD0F2163676}">
      <dsp:nvSpPr>
        <dsp:cNvPr id="0" name=""/>
        <dsp:cNvSpPr/>
      </dsp:nvSpPr>
      <dsp:spPr>
        <a:xfrm>
          <a:off x="0" y="3834959"/>
          <a:ext cx="5638800" cy="766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a:t>6. Person against technology</a:t>
          </a:r>
          <a:endParaRPr lang="en-US" sz="2600" kern="1200"/>
        </a:p>
      </dsp:txBody>
      <dsp:txXfrm>
        <a:off x="0" y="3834959"/>
        <a:ext cx="5638800" cy="766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507B1-73C2-F741-BF4A-03C167F2AFBF}">
      <dsp:nvSpPr>
        <dsp:cNvPr id="0" name=""/>
        <dsp:cNvSpPr/>
      </dsp:nvSpPr>
      <dsp:spPr>
        <a:xfrm>
          <a:off x="0" y="719"/>
          <a:ext cx="1101756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8638656-D329-8A43-860C-38FE9C593889}">
      <dsp:nvSpPr>
        <dsp:cNvPr id="0" name=""/>
        <dsp:cNvSpPr/>
      </dsp:nvSpPr>
      <dsp:spPr>
        <a:xfrm>
          <a:off x="0" y="719"/>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Young boy</a:t>
          </a:r>
          <a:endParaRPr lang="en-US" sz="1500" kern="1200"/>
        </a:p>
      </dsp:txBody>
      <dsp:txXfrm>
        <a:off x="0" y="719"/>
        <a:ext cx="11017567" cy="327154"/>
      </dsp:txXfrm>
    </dsp:sp>
    <dsp:sp modelId="{4D5F5E64-17A9-FF44-A7B8-B7EB2AD6B85D}">
      <dsp:nvSpPr>
        <dsp:cNvPr id="0" name=""/>
        <dsp:cNvSpPr/>
      </dsp:nvSpPr>
      <dsp:spPr>
        <a:xfrm>
          <a:off x="0" y="327873"/>
          <a:ext cx="11017567" cy="0"/>
        </a:xfrm>
        <a:prstGeom prst="line">
          <a:avLst/>
        </a:prstGeom>
        <a:solidFill>
          <a:schemeClr val="accent2">
            <a:hueOff val="911984"/>
            <a:satOff val="-346"/>
            <a:lumOff val="715"/>
            <a:alphaOff val="0"/>
          </a:schemeClr>
        </a:solidFill>
        <a:ln w="15875" cap="flat" cmpd="sng" algn="ctr">
          <a:solidFill>
            <a:schemeClr val="accent2">
              <a:hueOff val="911984"/>
              <a:satOff val="-346"/>
              <a:lumOff val="71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870622F-7AE8-134F-B49C-FD7F2A6C2B02}">
      <dsp:nvSpPr>
        <dsp:cNvPr id="0" name=""/>
        <dsp:cNvSpPr/>
      </dsp:nvSpPr>
      <dsp:spPr>
        <a:xfrm>
          <a:off x="0" y="327873"/>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Name is Badhi</a:t>
          </a:r>
          <a:endParaRPr lang="en-US" sz="1500" kern="1200"/>
        </a:p>
      </dsp:txBody>
      <dsp:txXfrm>
        <a:off x="0" y="327873"/>
        <a:ext cx="11017567" cy="327154"/>
      </dsp:txXfrm>
    </dsp:sp>
    <dsp:sp modelId="{38D4F551-C0CF-2743-9F18-2948A08C29E4}">
      <dsp:nvSpPr>
        <dsp:cNvPr id="0" name=""/>
        <dsp:cNvSpPr/>
      </dsp:nvSpPr>
      <dsp:spPr>
        <a:xfrm>
          <a:off x="0" y="655028"/>
          <a:ext cx="11017567" cy="0"/>
        </a:xfrm>
        <a:prstGeom prst="line">
          <a:avLst/>
        </a:prstGeom>
        <a:solidFill>
          <a:schemeClr val="accent2">
            <a:hueOff val="1823967"/>
            <a:satOff val="-692"/>
            <a:lumOff val="1430"/>
            <a:alphaOff val="0"/>
          </a:schemeClr>
        </a:solidFill>
        <a:ln w="15875" cap="flat" cmpd="sng" algn="ctr">
          <a:solidFill>
            <a:schemeClr val="accent2">
              <a:hueOff val="1823967"/>
              <a:satOff val="-692"/>
              <a:lumOff val="143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8D36CF0-2E04-7046-A993-D3B6EA1DEC78}">
      <dsp:nvSpPr>
        <dsp:cNvPr id="0" name=""/>
        <dsp:cNvSpPr/>
      </dsp:nvSpPr>
      <dsp:spPr>
        <a:xfrm>
          <a:off x="0" y="655028"/>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Kids tease him and call him baddy</a:t>
          </a:r>
          <a:endParaRPr lang="en-US" sz="1500" kern="1200"/>
        </a:p>
      </dsp:txBody>
      <dsp:txXfrm>
        <a:off x="0" y="655028"/>
        <a:ext cx="11017567" cy="327154"/>
      </dsp:txXfrm>
    </dsp:sp>
    <dsp:sp modelId="{6B42D7AE-7444-3142-B736-C89E85976462}">
      <dsp:nvSpPr>
        <dsp:cNvPr id="0" name=""/>
        <dsp:cNvSpPr/>
      </dsp:nvSpPr>
      <dsp:spPr>
        <a:xfrm>
          <a:off x="0" y="982182"/>
          <a:ext cx="11017567" cy="0"/>
        </a:xfrm>
        <a:prstGeom prst="line">
          <a:avLst/>
        </a:prstGeom>
        <a:solidFill>
          <a:schemeClr val="accent2">
            <a:hueOff val="2735951"/>
            <a:satOff val="-1038"/>
            <a:lumOff val="2146"/>
            <a:alphaOff val="0"/>
          </a:schemeClr>
        </a:solidFill>
        <a:ln w="15875" cap="flat" cmpd="sng" algn="ctr">
          <a:solidFill>
            <a:schemeClr val="accent2">
              <a:hueOff val="2735951"/>
              <a:satOff val="-1038"/>
              <a:lumOff val="214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30D7438-C0C2-FD4A-8F4B-A7411976EF0B}">
      <dsp:nvSpPr>
        <dsp:cNvPr id="0" name=""/>
        <dsp:cNvSpPr/>
      </dsp:nvSpPr>
      <dsp:spPr>
        <a:xfrm>
          <a:off x="0" y="982182"/>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12</a:t>
          </a:r>
          <a:endParaRPr lang="en-US" sz="1500" kern="1200"/>
        </a:p>
      </dsp:txBody>
      <dsp:txXfrm>
        <a:off x="0" y="982182"/>
        <a:ext cx="11017567" cy="327154"/>
      </dsp:txXfrm>
    </dsp:sp>
    <dsp:sp modelId="{B30A4967-6023-A446-9948-A8E69CBB660C}">
      <dsp:nvSpPr>
        <dsp:cNvPr id="0" name=""/>
        <dsp:cNvSpPr/>
      </dsp:nvSpPr>
      <dsp:spPr>
        <a:xfrm>
          <a:off x="0" y="1309337"/>
          <a:ext cx="11017567" cy="0"/>
        </a:xfrm>
        <a:prstGeom prst="line">
          <a:avLst/>
        </a:prstGeom>
        <a:solidFill>
          <a:schemeClr val="accent2">
            <a:hueOff val="3647935"/>
            <a:satOff val="-1384"/>
            <a:lumOff val="2861"/>
            <a:alphaOff val="0"/>
          </a:schemeClr>
        </a:solidFill>
        <a:ln w="15875" cap="flat" cmpd="sng" algn="ctr">
          <a:solidFill>
            <a:schemeClr val="accent2">
              <a:hueOff val="3647935"/>
              <a:satOff val="-1384"/>
              <a:lumOff val="286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E34B93A-EF7A-C445-9E28-D35777291033}">
      <dsp:nvSpPr>
        <dsp:cNvPr id="0" name=""/>
        <dsp:cNvSpPr/>
      </dsp:nvSpPr>
      <dsp:spPr>
        <a:xfrm>
          <a:off x="0" y="1309337"/>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dirty="0"/>
            <a:t>Small / rough hair / dark deep set eyes / thin</a:t>
          </a:r>
          <a:endParaRPr lang="en-US" sz="1500" kern="1200" dirty="0"/>
        </a:p>
      </dsp:txBody>
      <dsp:txXfrm>
        <a:off x="0" y="1309337"/>
        <a:ext cx="11017567" cy="327154"/>
      </dsp:txXfrm>
    </dsp:sp>
    <dsp:sp modelId="{6A2D2A94-B8BD-3647-8093-1081C2F34671}">
      <dsp:nvSpPr>
        <dsp:cNvPr id="0" name=""/>
        <dsp:cNvSpPr/>
      </dsp:nvSpPr>
      <dsp:spPr>
        <a:xfrm>
          <a:off x="0" y="1636491"/>
          <a:ext cx="11017567" cy="0"/>
        </a:xfrm>
        <a:prstGeom prst="line">
          <a:avLst/>
        </a:prstGeom>
        <a:solidFill>
          <a:schemeClr val="accent2">
            <a:hueOff val="4559919"/>
            <a:satOff val="-1729"/>
            <a:lumOff val="3576"/>
            <a:alphaOff val="0"/>
          </a:schemeClr>
        </a:solidFill>
        <a:ln w="15875" cap="flat" cmpd="sng" algn="ctr">
          <a:solidFill>
            <a:schemeClr val="accent2">
              <a:hueOff val="4559919"/>
              <a:satOff val="-1729"/>
              <a:lumOff val="357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00F2227-74E4-9E49-A978-8FFE817E920C}">
      <dsp:nvSpPr>
        <dsp:cNvPr id="0" name=""/>
        <dsp:cNvSpPr/>
      </dsp:nvSpPr>
      <dsp:spPr>
        <a:xfrm>
          <a:off x="0" y="1636491"/>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Scars on his back</a:t>
          </a:r>
          <a:endParaRPr lang="en-US" sz="1500" kern="1200"/>
        </a:p>
      </dsp:txBody>
      <dsp:txXfrm>
        <a:off x="0" y="1636491"/>
        <a:ext cx="11017567" cy="327154"/>
      </dsp:txXfrm>
    </dsp:sp>
    <dsp:sp modelId="{56C4E62F-8023-D44A-BE46-73CA49325014}">
      <dsp:nvSpPr>
        <dsp:cNvPr id="0" name=""/>
        <dsp:cNvSpPr/>
      </dsp:nvSpPr>
      <dsp:spPr>
        <a:xfrm>
          <a:off x="0" y="1963646"/>
          <a:ext cx="11017567" cy="0"/>
        </a:xfrm>
        <a:prstGeom prst="line">
          <a:avLst/>
        </a:prstGeom>
        <a:solidFill>
          <a:schemeClr val="accent2">
            <a:hueOff val="5471902"/>
            <a:satOff val="-2075"/>
            <a:lumOff val="4291"/>
            <a:alphaOff val="0"/>
          </a:schemeClr>
        </a:solidFill>
        <a:ln w="15875" cap="flat" cmpd="sng" algn="ctr">
          <a:solidFill>
            <a:schemeClr val="accent2">
              <a:hueOff val="5471902"/>
              <a:satOff val="-2075"/>
              <a:lumOff val="429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59DC8AA-87DB-A14B-816A-52C37E3B1761}">
      <dsp:nvSpPr>
        <dsp:cNvPr id="0" name=""/>
        <dsp:cNvSpPr/>
      </dsp:nvSpPr>
      <dsp:spPr>
        <a:xfrm>
          <a:off x="0" y="1963646"/>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dirty="0"/>
            <a:t>Always looks worried and scared as if something bad is about to happen</a:t>
          </a:r>
          <a:endParaRPr lang="en-US" sz="1500" kern="1200" dirty="0"/>
        </a:p>
      </dsp:txBody>
      <dsp:txXfrm>
        <a:off x="0" y="1963646"/>
        <a:ext cx="11017567" cy="327154"/>
      </dsp:txXfrm>
    </dsp:sp>
    <dsp:sp modelId="{CA69572E-B35E-0E41-8A3D-CF4FFC3F25DA}">
      <dsp:nvSpPr>
        <dsp:cNvPr id="0" name=""/>
        <dsp:cNvSpPr/>
      </dsp:nvSpPr>
      <dsp:spPr>
        <a:xfrm>
          <a:off x="0" y="2290800"/>
          <a:ext cx="11017567" cy="0"/>
        </a:xfrm>
        <a:prstGeom prst="line">
          <a:avLst/>
        </a:prstGeom>
        <a:solidFill>
          <a:schemeClr val="accent2">
            <a:hueOff val="6383886"/>
            <a:satOff val="-2421"/>
            <a:lumOff val="5006"/>
            <a:alphaOff val="0"/>
          </a:schemeClr>
        </a:solidFill>
        <a:ln w="15875" cap="flat" cmpd="sng" algn="ctr">
          <a:solidFill>
            <a:schemeClr val="accent2">
              <a:hueOff val="6383886"/>
              <a:satOff val="-2421"/>
              <a:lumOff val="500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EF2B4C4-9575-9940-87B6-3DCC03A845EB}">
      <dsp:nvSpPr>
        <dsp:cNvPr id="0" name=""/>
        <dsp:cNvSpPr/>
      </dsp:nvSpPr>
      <dsp:spPr>
        <a:xfrm>
          <a:off x="0" y="2290800"/>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Shy</a:t>
          </a:r>
          <a:endParaRPr lang="en-US" sz="1500" kern="1200"/>
        </a:p>
      </dsp:txBody>
      <dsp:txXfrm>
        <a:off x="0" y="2290800"/>
        <a:ext cx="11017567" cy="327154"/>
      </dsp:txXfrm>
    </dsp:sp>
    <dsp:sp modelId="{BF0A78CB-43B3-584B-B2FE-508A0F6833F0}">
      <dsp:nvSpPr>
        <dsp:cNvPr id="0" name=""/>
        <dsp:cNvSpPr/>
      </dsp:nvSpPr>
      <dsp:spPr>
        <a:xfrm>
          <a:off x="0" y="2617955"/>
          <a:ext cx="11017567" cy="0"/>
        </a:xfrm>
        <a:prstGeom prst="line">
          <a:avLst/>
        </a:prstGeom>
        <a:solidFill>
          <a:schemeClr val="accent2">
            <a:hueOff val="7295870"/>
            <a:satOff val="-2767"/>
            <a:lumOff val="5721"/>
            <a:alphaOff val="0"/>
          </a:schemeClr>
        </a:solidFill>
        <a:ln w="15875" cap="flat" cmpd="sng" algn="ctr">
          <a:solidFill>
            <a:schemeClr val="accent2">
              <a:hueOff val="7295870"/>
              <a:satOff val="-2767"/>
              <a:lumOff val="572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F9EE9D9-FA4F-294C-8F73-A5878A275B8E}">
      <dsp:nvSpPr>
        <dsp:cNvPr id="0" name=""/>
        <dsp:cNvSpPr/>
      </dsp:nvSpPr>
      <dsp:spPr>
        <a:xfrm>
          <a:off x="0" y="2617955"/>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Doesn’t talk</a:t>
          </a:r>
          <a:endParaRPr lang="en-US" sz="1500" kern="1200"/>
        </a:p>
      </dsp:txBody>
      <dsp:txXfrm>
        <a:off x="0" y="2617955"/>
        <a:ext cx="11017567" cy="327154"/>
      </dsp:txXfrm>
    </dsp:sp>
    <dsp:sp modelId="{3F5A7C7B-0BBD-464C-9222-EA2F218AF44D}">
      <dsp:nvSpPr>
        <dsp:cNvPr id="0" name=""/>
        <dsp:cNvSpPr/>
      </dsp:nvSpPr>
      <dsp:spPr>
        <a:xfrm>
          <a:off x="0" y="2945109"/>
          <a:ext cx="11017567" cy="0"/>
        </a:xfrm>
        <a:prstGeom prst="line">
          <a:avLst/>
        </a:prstGeom>
        <a:solidFill>
          <a:schemeClr val="accent2">
            <a:hueOff val="8207854"/>
            <a:satOff val="-3113"/>
            <a:lumOff val="6437"/>
            <a:alphaOff val="0"/>
          </a:schemeClr>
        </a:solidFill>
        <a:ln w="15875" cap="flat" cmpd="sng" algn="ctr">
          <a:solidFill>
            <a:schemeClr val="accent2">
              <a:hueOff val="8207854"/>
              <a:satOff val="-3113"/>
              <a:lumOff val="643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FB05A25-A9C7-1F4B-A33C-74132655F7C4}">
      <dsp:nvSpPr>
        <dsp:cNvPr id="0" name=""/>
        <dsp:cNvSpPr/>
      </dsp:nvSpPr>
      <dsp:spPr>
        <a:xfrm>
          <a:off x="0" y="2945109"/>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Doesn't trust people in general</a:t>
          </a:r>
          <a:endParaRPr lang="en-US" sz="1500" kern="1200"/>
        </a:p>
      </dsp:txBody>
      <dsp:txXfrm>
        <a:off x="0" y="2945109"/>
        <a:ext cx="11017567" cy="327154"/>
      </dsp:txXfrm>
    </dsp:sp>
    <dsp:sp modelId="{41B67069-0CE2-5440-80DD-83C82AFBBEF6}">
      <dsp:nvSpPr>
        <dsp:cNvPr id="0" name=""/>
        <dsp:cNvSpPr/>
      </dsp:nvSpPr>
      <dsp:spPr>
        <a:xfrm>
          <a:off x="0" y="3272263"/>
          <a:ext cx="11017567" cy="0"/>
        </a:xfrm>
        <a:prstGeom prst="line">
          <a:avLst/>
        </a:prstGeom>
        <a:solidFill>
          <a:schemeClr val="accent2">
            <a:hueOff val="9119838"/>
            <a:satOff val="-3459"/>
            <a:lumOff val="7152"/>
            <a:alphaOff val="0"/>
          </a:schemeClr>
        </a:solidFill>
        <a:ln w="15875" cap="flat" cmpd="sng" algn="ctr">
          <a:solidFill>
            <a:schemeClr val="accent2">
              <a:hueOff val="9119838"/>
              <a:satOff val="-3459"/>
              <a:lumOff val="715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F8BFDEA-DA6F-D945-BB2A-48753D63C8F0}">
      <dsp:nvSpPr>
        <dsp:cNvPr id="0" name=""/>
        <dsp:cNvSpPr/>
      </dsp:nvSpPr>
      <dsp:spPr>
        <a:xfrm>
          <a:off x="0" y="3272263"/>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Never smiles</a:t>
          </a:r>
          <a:endParaRPr lang="en-US" sz="1500" kern="1200"/>
        </a:p>
      </dsp:txBody>
      <dsp:txXfrm>
        <a:off x="0" y="3272263"/>
        <a:ext cx="11017567" cy="327154"/>
      </dsp:txXfrm>
    </dsp:sp>
    <dsp:sp modelId="{19267AA3-E790-A347-8EB3-9C1B3495F329}">
      <dsp:nvSpPr>
        <dsp:cNvPr id="0" name=""/>
        <dsp:cNvSpPr/>
      </dsp:nvSpPr>
      <dsp:spPr>
        <a:xfrm>
          <a:off x="0" y="3599418"/>
          <a:ext cx="11017567" cy="0"/>
        </a:xfrm>
        <a:prstGeom prst="line">
          <a:avLst/>
        </a:prstGeom>
        <a:solidFill>
          <a:schemeClr val="accent2">
            <a:hueOff val="10031821"/>
            <a:satOff val="-3805"/>
            <a:lumOff val="7867"/>
            <a:alphaOff val="0"/>
          </a:schemeClr>
        </a:solidFill>
        <a:ln w="15875" cap="flat" cmpd="sng" algn="ctr">
          <a:solidFill>
            <a:schemeClr val="accent2">
              <a:hueOff val="10031821"/>
              <a:satOff val="-3805"/>
              <a:lumOff val="786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FE7E1F3-64AF-A246-9F68-44EB3A2AE03E}">
      <dsp:nvSpPr>
        <dsp:cNvPr id="0" name=""/>
        <dsp:cNvSpPr/>
      </dsp:nvSpPr>
      <dsp:spPr>
        <a:xfrm>
          <a:off x="0" y="3599418"/>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Jumpy and on edge</a:t>
          </a:r>
          <a:endParaRPr lang="en-US" sz="1500" kern="1200"/>
        </a:p>
      </dsp:txBody>
      <dsp:txXfrm>
        <a:off x="0" y="3599418"/>
        <a:ext cx="11017567" cy="327154"/>
      </dsp:txXfrm>
    </dsp:sp>
    <dsp:sp modelId="{B7B522AD-1EFD-FC45-A47C-9DEF681BEAC6}">
      <dsp:nvSpPr>
        <dsp:cNvPr id="0" name=""/>
        <dsp:cNvSpPr/>
      </dsp:nvSpPr>
      <dsp:spPr>
        <a:xfrm>
          <a:off x="0" y="3926572"/>
          <a:ext cx="11017567" cy="0"/>
        </a:xfrm>
        <a:prstGeom prst="line">
          <a:avLst/>
        </a:prstGeom>
        <a:solidFill>
          <a:schemeClr val="accent2">
            <a:hueOff val="10943805"/>
            <a:satOff val="-4151"/>
            <a:lumOff val="8582"/>
            <a:alphaOff val="0"/>
          </a:schemeClr>
        </a:solidFill>
        <a:ln w="15875" cap="flat" cmpd="sng" algn="ctr">
          <a:solidFill>
            <a:schemeClr val="accent2">
              <a:hueOff val="10943805"/>
              <a:satOff val="-4151"/>
              <a:lumOff val="858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3AA5143-4144-C146-A21D-DAD09B305BF7}">
      <dsp:nvSpPr>
        <dsp:cNvPr id="0" name=""/>
        <dsp:cNvSpPr/>
      </dsp:nvSpPr>
      <dsp:spPr>
        <a:xfrm>
          <a:off x="0" y="3926572"/>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Afghanistan</a:t>
          </a:r>
          <a:endParaRPr lang="en-US" sz="1500" kern="1200"/>
        </a:p>
      </dsp:txBody>
      <dsp:txXfrm>
        <a:off x="0" y="3926572"/>
        <a:ext cx="11017567" cy="327154"/>
      </dsp:txXfrm>
    </dsp:sp>
    <dsp:sp modelId="{480CEDBF-A82B-014F-93FA-7D630EA46CE0}">
      <dsp:nvSpPr>
        <dsp:cNvPr id="0" name=""/>
        <dsp:cNvSpPr/>
      </dsp:nvSpPr>
      <dsp:spPr>
        <a:xfrm>
          <a:off x="0" y="4253727"/>
          <a:ext cx="11017567" cy="0"/>
        </a:xfrm>
        <a:prstGeom prst="line">
          <a:avLst/>
        </a:prstGeom>
        <a:solidFill>
          <a:schemeClr val="accent2">
            <a:hueOff val="11855789"/>
            <a:satOff val="-4496"/>
            <a:lumOff val="9297"/>
            <a:alphaOff val="0"/>
          </a:schemeClr>
        </a:solidFill>
        <a:ln w="15875" cap="flat" cmpd="sng" algn="ctr">
          <a:solidFill>
            <a:schemeClr val="accent2">
              <a:hueOff val="11855789"/>
              <a:satOff val="-4496"/>
              <a:lumOff val="929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726BA12-4C26-7442-BCBB-B3FC3D557CF8}">
      <dsp:nvSpPr>
        <dsp:cNvPr id="0" name=""/>
        <dsp:cNvSpPr/>
      </dsp:nvSpPr>
      <dsp:spPr>
        <a:xfrm>
          <a:off x="0" y="4253727"/>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Parents dead</a:t>
          </a:r>
          <a:endParaRPr lang="en-US" sz="1500" kern="1200"/>
        </a:p>
      </dsp:txBody>
      <dsp:txXfrm>
        <a:off x="0" y="4253727"/>
        <a:ext cx="11017567" cy="327154"/>
      </dsp:txXfrm>
    </dsp:sp>
    <dsp:sp modelId="{50638BED-28FE-AB47-963F-B4F2825D2EE5}">
      <dsp:nvSpPr>
        <dsp:cNvPr id="0" name=""/>
        <dsp:cNvSpPr/>
      </dsp:nvSpPr>
      <dsp:spPr>
        <a:xfrm>
          <a:off x="0" y="4580881"/>
          <a:ext cx="11017567" cy="0"/>
        </a:xfrm>
        <a:prstGeom prst="line">
          <a:avLst/>
        </a:prstGeom>
        <a:solidFill>
          <a:schemeClr val="accent2">
            <a:hueOff val="12767772"/>
            <a:satOff val="-4842"/>
            <a:lumOff val="10012"/>
            <a:alphaOff val="0"/>
          </a:schemeClr>
        </a:solidFill>
        <a:ln w="15875" cap="flat" cmpd="sng" algn="ctr">
          <a:solidFill>
            <a:schemeClr val="accent2">
              <a:hueOff val="12767772"/>
              <a:satOff val="-4842"/>
              <a:lumOff val="1001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5F62E2B-B717-E04C-B025-EFB38B9C80E7}">
      <dsp:nvSpPr>
        <dsp:cNvPr id="0" name=""/>
        <dsp:cNvSpPr/>
      </dsp:nvSpPr>
      <dsp:spPr>
        <a:xfrm>
          <a:off x="0" y="4580881"/>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Uncle survived bombings</a:t>
          </a:r>
          <a:endParaRPr lang="en-US" sz="1500" kern="1200"/>
        </a:p>
      </dsp:txBody>
      <dsp:txXfrm>
        <a:off x="0" y="4580881"/>
        <a:ext cx="11017567" cy="327154"/>
      </dsp:txXfrm>
    </dsp:sp>
    <dsp:sp modelId="{06BDD17C-2DE9-0D45-B803-B384BA51E04E}">
      <dsp:nvSpPr>
        <dsp:cNvPr id="0" name=""/>
        <dsp:cNvSpPr/>
      </dsp:nvSpPr>
      <dsp:spPr>
        <a:xfrm>
          <a:off x="0" y="4908036"/>
          <a:ext cx="11017567" cy="0"/>
        </a:xfrm>
        <a:prstGeom prst="line">
          <a:avLst/>
        </a:prstGeom>
        <a:solidFill>
          <a:schemeClr val="accent2">
            <a:hueOff val="13679756"/>
            <a:satOff val="-5188"/>
            <a:lumOff val="10728"/>
            <a:alphaOff val="0"/>
          </a:schemeClr>
        </a:solidFill>
        <a:ln w="15875" cap="flat" cmpd="sng" algn="ctr">
          <a:solidFill>
            <a:schemeClr val="accent2">
              <a:hueOff val="13679756"/>
              <a:satOff val="-5188"/>
              <a:lumOff val="1072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6C9D900-93BC-4449-9186-720FF607864E}">
      <dsp:nvSpPr>
        <dsp:cNvPr id="0" name=""/>
        <dsp:cNvSpPr/>
      </dsp:nvSpPr>
      <dsp:spPr>
        <a:xfrm>
          <a:off x="0" y="4908036"/>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Brought to Australia</a:t>
          </a:r>
          <a:endParaRPr lang="en-US" sz="1500" kern="1200"/>
        </a:p>
      </dsp:txBody>
      <dsp:txXfrm>
        <a:off x="0" y="4908036"/>
        <a:ext cx="11017567" cy="327154"/>
      </dsp:txXfrm>
    </dsp:sp>
    <dsp:sp modelId="{1187687A-298E-414E-A727-BF31BFD8447E}">
      <dsp:nvSpPr>
        <dsp:cNvPr id="0" name=""/>
        <dsp:cNvSpPr/>
      </dsp:nvSpPr>
      <dsp:spPr>
        <a:xfrm>
          <a:off x="0" y="5235190"/>
          <a:ext cx="11017567" cy="0"/>
        </a:xfrm>
        <a:prstGeom prst="line">
          <a:avLst/>
        </a:prstGeom>
        <a:solidFill>
          <a:schemeClr val="accent2">
            <a:hueOff val="14591740"/>
            <a:satOff val="-5534"/>
            <a:lumOff val="11443"/>
            <a:alphaOff val="0"/>
          </a:schemeClr>
        </a:solidFill>
        <a:ln w="15875" cap="flat" cmpd="sng" algn="ctr">
          <a:solidFill>
            <a:schemeClr val="accent2">
              <a:hueOff val="14591740"/>
              <a:satOff val="-5534"/>
              <a:lumOff val="1144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562EC08-908E-A949-9FD8-1DF4D6558007}">
      <dsp:nvSpPr>
        <dsp:cNvPr id="0" name=""/>
        <dsp:cNvSpPr/>
      </dsp:nvSpPr>
      <dsp:spPr>
        <a:xfrm>
          <a:off x="0" y="5235190"/>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Family home filled with happy memories of family and life</a:t>
          </a:r>
          <a:endParaRPr lang="en-US" sz="1500" kern="1200"/>
        </a:p>
      </dsp:txBody>
      <dsp:txXfrm>
        <a:off x="0" y="5235190"/>
        <a:ext cx="11017567" cy="327154"/>
      </dsp:txXfrm>
    </dsp:sp>
    <dsp:sp modelId="{6E6FDF45-4903-694E-8457-EC924FE8F0F1}">
      <dsp:nvSpPr>
        <dsp:cNvPr id="0" name=""/>
        <dsp:cNvSpPr/>
      </dsp:nvSpPr>
      <dsp:spPr>
        <a:xfrm>
          <a:off x="0" y="5562345"/>
          <a:ext cx="11017567" cy="0"/>
        </a:xfrm>
        <a:prstGeom prst="line">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7E24E7E-3AC3-BD40-B324-EC225C32DBD1}">
      <dsp:nvSpPr>
        <dsp:cNvPr id="0" name=""/>
        <dsp:cNvSpPr/>
      </dsp:nvSpPr>
      <dsp:spPr>
        <a:xfrm>
          <a:off x="0" y="5562345"/>
          <a:ext cx="11017567" cy="327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Destroyed in war</a:t>
          </a:r>
          <a:endParaRPr lang="en-US" sz="1500" kern="1200"/>
        </a:p>
      </dsp:txBody>
      <dsp:txXfrm>
        <a:off x="0" y="5562345"/>
        <a:ext cx="11017567" cy="3271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D6CCD-7D77-9A4D-AFCA-AD5C006F727A}">
      <dsp:nvSpPr>
        <dsp:cNvPr id="0" name=""/>
        <dsp:cNvSpPr/>
      </dsp:nvSpPr>
      <dsp:spPr>
        <a:xfrm>
          <a:off x="0" y="698"/>
          <a:ext cx="10908030"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A1F7DFB-6AA3-EE49-9D27-82CDA23FD295}">
      <dsp:nvSpPr>
        <dsp:cNvPr id="0" name=""/>
        <dsp:cNvSpPr/>
      </dsp:nvSpPr>
      <dsp:spPr>
        <a:xfrm>
          <a:off x="0" y="698"/>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Lives in an old house in state housing complex</a:t>
          </a:r>
          <a:endParaRPr lang="en-US" sz="1500" kern="1200"/>
        </a:p>
      </dsp:txBody>
      <dsp:txXfrm>
        <a:off x="0" y="698"/>
        <a:ext cx="10908030" cy="381475"/>
      </dsp:txXfrm>
    </dsp:sp>
    <dsp:sp modelId="{0C2CB324-BF89-3844-9163-D26AD88E23D9}">
      <dsp:nvSpPr>
        <dsp:cNvPr id="0" name=""/>
        <dsp:cNvSpPr/>
      </dsp:nvSpPr>
      <dsp:spPr>
        <a:xfrm>
          <a:off x="0" y="382174"/>
          <a:ext cx="10908030" cy="0"/>
        </a:xfrm>
        <a:prstGeom prst="line">
          <a:avLst/>
        </a:prstGeom>
        <a:solidFill>
          <a:schemeClr val="accent2">
            <a:hueOff val="1107409"/>
            <a:satOff val="-420"/>
            <a:lumOff val="868"/>
            <a:alphaOff val="0"/>
          </a:schemeClr>
        </a:solidFill>
        <a:ln w="15875" cap="flat" cmpd="sng" algn="ctr">
          <a:solidFill>
            <a:schemeClr val="accent2">
              <a:hueOff val="1107409"/>
              <a:satOff val="-420"/>
              <a:lumOff val="86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9DF4B2C-A4D5-AC4B-980B-E31554136385}">
      <dsp:nvSpPr>
        <dsp:cNvPr id="0" name=""/>
        <dsp:cNvSpPr/>
      </dsp:nvSpPr>
      <dsp:spPr>
        <a:xfrm>
          <a:off x="0" y="382174"/>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dirty="0"/>
            <a:t>Lives with uncle</a:t>
          </a:r>
          <a:endParaRPr lang="en-US" sz="1500" kern="1200" dirty="0"/>
        </a:p>
      </dsp:txBody>
      <dsp:txXfrm>
        <a:off x="0" y="382174"/>
        <a:ext cx="10908030" cy="381475"/>
      </dsp:txXfrm>
    </dsp:sp>
    <dsp:sp modelId="{A564A86A-8B9F-7341-B379-0EB83AB48660}">
      <dsp:nvSpPr>
        <dsp:cNvPr id="0" name=""/>
        <dsp:cNvSpPr/>
      </dsp:nvSpPr>
      <dsp:spPr>
        <a:xfrm>
          <a:off x="0" y="763649"/>
          <a:ext cx="10908030" cy="0"/>
        </a:xfrm>
        <a:prstGeom prst="line">
          <a:avLst/>
        </a:prstGeom>
        <a:solidFill>
          <a:schemeClr val="accent2">
            <a:hueOff val="2214818"/>
            <a:satOff val="-840"/>
            <a:lumOff val="1737"/>
            <a:alphaOff val="0"/>
          </a:schemeClr>
        </a:solidFill>
        <a:ln w="15875" cap="flat" cmpd="sng" algn="ctr">
          <a:solidFill>
            <a:schemeClr val="accent2">
              <a:hueOff val="2214818"/>
              <a:satOff val="-840"/>
              <a:lumOff val="173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7298D64-4961-9042-9406-F0761DE246F8}">
      <dsp:nvSpPr>
        <dsp:cNvPr id="0" name=""/>
        <dsp:cNvSpPr/>
      </dsp:nvSpPr>
      <dsp:spPr>
        <a:xfrm>
          <a:off x="0" y="763649"/>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Rough area</a:t>
          </a:r>
          <a:endParaRPr lang="en-US" sz="1500" kern="1200"/>
        </a:p>
      </dsp:txBody>
      <dsp:txXfrm>
        <a:off x="0" y="763649"/>
        <a:ext cx="10908030" cy="381475"/>
      </dsp:txXfrm>
    </dsp:sp>
    <dsp:sp modelId="{05F378EF-EAF4-2546-B726-C0BA3FF2A243}">
      <dsp:nvSpPr>
        <dsp:cNvPr id="0" name=""/>
        <dsp:cNvSpPr/>
      </dsp:nvSpPr>
      <dsp:spPr>
        <a:xfrm>
          <a:off x="0" y="1145125"/>
          <a:ext cx="10908030" cy="0"/>
        </a:xfrm>
        <a:prstGeom prst="line">
          <a:avLst/>
        </a:prstGeom>
        <a:solidFill>
          <a:schemeClr val="accent2">
            <a:hueOff val="3322226"/>
            <a:satOff val="-1260"/>
            <a:lumOff val="2605"/>
            <a:alphaOff val="0"/>
          </a:schemeClr>
        </a:solidFill>
        <a:ln w="15875" cap="flat" cmpd="sng" algn="ctr">
          <a:solidFill>
            <a:schemeClr val="accent2">
              <a:hueOff val="3322226"/>
              <a:satOff val="-1260"/>
              <a:lumOff val="26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57DB3BD-B8DE-FD4F-81BF-4450CADB3F87}">
      <dsp:nvSpPr>
        <dsp:cNvPr id="0" name=""/>
        <dsp:cNvSpPr/>
      </dsp:nvSpPr>
      <dsp:spPr>
        <a:xfrm>
          <a:off x="0" y="1145125"/>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Bland streets no trees</a:t>
          </a:r>
          <a:endParaRPr lang="en-US" sz="1500" kern="1200"/>
        </a:p>
      </dsp:txBody>
      <dsp:txXfrm>
        <a:off x="0" y="1145125"/>
        <a:ext cx="10908030" cy="381475"/>
      </dsp:txXfrm>
    </dsp:sp>
    <dsp:sp modelId="{39BD56AC-EE43-4546-A441-977AF1E8E373}">
      <dsp:nvSpPr>
        <dsp:cNvPr id="0" name=""/>
        <dsp:cNvSpPr/>
      </dsp:nvSpPr>
      <dsp:spPr>
        <a:xfrm>
          <a:off x="0" y="1526600"/>
          <a:ext cx="10908030" cy="0"/>
        </a:xfrm>
        <a:prstGeom prst="line">
          <a:avLst/>
        </a:prstGeom>
        <a:solidFill>
          <a:schemeClr val="accent2">
            <a:hueOff val="4429635"/>
            <a:satOff val="-1680"/>
            <a:lumOff val="3474"/>
            <a:alphaOff val="0"/>
          </a:schemeClr>
        </a:solidFill>
        <a:ln w="15875" cap="flat" cmpd="sng" algn="ctr">
          <a:solidFill>
            <a:schemeClr val="accent2">
              <a:hueOff val="4429635"/>
              <a:satOff val="-1680"/>
              <a:lumOff val="347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960424B-EE27-2C4C-B04E-914D7BA4E621}">
      <dsp:nvSpPr>
        <dsp:cNvPr id="0" name=""/>
        <dsp:cNvSpPr/>
      </dsp:nvSpPr>
      <dsp:spPr>
        <a:xfrm>
          <a:off x="0" y="1526600"/>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dirty="0"/>
            <a:t>Remembers his house as being filled with love and joy</a:t>
          </a:r>
          <a:endParaRPr lang="en-US" sz="1500" kern="1200" dirty="0"/>
        </a:p>
      </dsp:txBody>
      <dsp:txXfrm>
        <a:off x="0" y="1526600"/>
        <a:ext cx="10908030" cy="381475"/>
      </dsp:txXfrm>
    </dsp:sp>
    <dsp:sp modelId="{D0914126-083B-C047-BFBD-06A06CF5B010}">
      <dsp:nvSpPr>
        <dsp:cNvPr id="0" name=""/>
        <dsp:cNvSpPr/>
      </dsp:nvSpPr>
      <dsp:spPr>
        <a:xfrm>
          <a:off x="0" y="1908076"/>
          <a:ext cx="10908030" cy="0"/>
        </a:xfrm>
        <a:prstGeom prst="line">
          <a:avLst/>
        </a:prstGeom>
        <a:solidFill>
          <a:schemeClr val="accent2">
            <a:hueOff val="5537044"/>
            <a:satOff val="-2100"/>
            <a:lumOff val="4342"/>
            <a:alphaOff val="0"/>
          </a:schemeClr>
        </a:solidFill>
        <a:ln w="15875" cap="flat" cmpd="sng" algn="ctr">
          <a:solidFill>
            <a:schemeClr val="accent2">
              <a:hueOff val="5537044"/>
              <a:satOff val="-2100"/>
              <a:lumOff val="434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4C7F361-0028-6D4A-B08F-5F30960056FF}">
      <dsp:nvSpPr>
        <dsp:cNvPr id="0" name=""/>
        <dsp:cNvSpPr/>
      </dsp:nvSpPr>
      <dsp:spPr>
        <a:xfrm>
          <a:off x="0" y="1908076"/>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Internal conflict</a:t>
          </a:r>
          <a:endParaRPr lang="en-US" sz="1500" kern="1200"/>
        </a:p>
      </dsp:txBody>
      <dsp:txXfrm>
        <a:off x="0" y="1908076"/>
        <a:ext cx="10908030" cy="381475"/>
      </dsp:txXfrm>
    </dsp:sp>
    <dsp:sp modelId="{8D6BCB1C-F30F-8D42-88FF-D98D004FB344}">
      <dsp:nvSpPr>
        <dsp:cNvPr id="0" name=""/>
        <dsp:cNvSpPr/>
      </dsp:nvSpPr>
      <dsp:spPr>
        <a:xfrm>
          <a:off x="0" y="2289552"/>
          <a:ext cx="10908030" cy="0"/>
        </a:xfrm>
        <a:prstGeom prst="line">
          <a:avLst/>
        </a:prstGeom>
        <a:solidFill>
          <a:schemeClr val="accent2">
            <a:hueOff val="6644453"/>
            <a:satOff val="-2520"/>
            <a:lumOff val="5211"/>
            <a:alphaOff val="0"/>
          </a:schemeClr>
        </a:solidFill>
        <a:ln w="15875" cap="flat" cmpd="sng" algn="ctr">
          <a:solidFill>
            <a:schemeClr val="accent2">
              <a:hueOff val="6644453"/>
              <a:satOff val="-2520"/>
              <a:lumOff val="521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C377000-CB7C-9D47-864F-27D69A9A6CFC}">
      <dsp:nvSpPr>
        <dsp:cNvPr id="0" name=""/>
        <dsp:cNvSpPr/>
      </dsp:nvSpPr>
      <dsp:spPr>
        <a:xfrm>
          <a:off x="0" y="2289552"/>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Feels like he has betrayed his family and country by coming to Australia</a:t>
          </a:r>
          <a:endParaRPr lang="en-US" sz="1500" kern="1200"/>
        </a:p>
      </dsp:txBody>
      <dsp:txXfrm>
        <a:off x="0" y="2289552"/>
        <a:ext cx="10908030" cy="381475"/>
      </dsp:txXfrm>
    </dsp:sp>
    <dsp:sp modelId="{98582C4A-6661-C04F-944F-FF38BC9518AE}">
      <dsp:nvSpPr>
        <dsp:cNvPr id="0" name=""/>
        <dsp:cNvSpPr/>
      </dsp:nvSpPr>
      <dsp:spPr>
        <a:xfrm>
          <a:off x="0" y="2671027"/>
          <a:ext cx="10908030" cy="0"/>
        </a:xfrm>
        <a:prstGeom prst="line">
          <a:avLst/>
        </a:prstGeom>
        <a:solidFill>
          <a:schemeClr val="accent2">
            <a:hueOff val="7751862"/>
            <a:satOff val="-2940"/>
            <a:lumOff val="6079"/>
            <a:alphaOff val="0"/>
          </a:schemeClr>
        </a:solidFill>
        <a:ln w="15875" cap="flat" cmpd="sng" algn="ctr">
          <a:solidFill>
            <a:schemeClr val="accent2">
              <a:hueOff val="7751862"/>
              <a:satOff val="-2940"/>
              <a:lumOff val="607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B054B03-19AA-744E-81AD-F19D132D50A5}">
      <dsp:nvSpPr>
        <dsp:cNvPr id="0" name=""/>
        <dsp:cNvSpPr/>
      </dsp:nvSpPr>
      <dsp:spPr>
        <a:xfrm>
          <a:off x="0" y="2671027"/>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Feels guilty for not being able to prevent his parents from dying</a:t>
          </a:r>
          <a:endParaRPr lang="en-US" sz="1500" kern="1200"/>
        </a:p>
      </dsp:txBody>
      <dsp:txXfrm>
        <a:off x="0" y="2671027"/>
        <a:ext cx="10908030" cy="381475"/>
      </dsp:txXfrm>
    </dsp:sp>
    <dsp:sp modelId="{FA376165-98D3-4D47-A5FC-4FA1872AAEDC}">
      <dsp:nvSpPr>
        <dsp:cNvPr id="0" name=""/>
        <dsp:cNvSpPr/>
      </dsp:nvSpPr>
      <dsp:spPr>
        <a:xfrm>
          <a:off x="0" y="3052503"/>
          <a:ext cx="10908030" cy="0"/>
        </a:xfrm>
        <a:prstGeom prst="line">
          <a:avLst/>
        </a:prstGeom>
        <a:solidFill>
          <a:schemeClr val="accent2">
            <a:hueOff val="8859271"/>
            <a:satOff val="-3360"/>
            <a:lumOff val="6947"/>
            <a:alphaOff val="0"/>
          </a:schemeClr>
        </a:solidFill>
        <a:ln w="15875" cap="flat" cmpd="sng" algn="ctr">
          <a:solidFill>
            <a:schemeClr val="accent2">
              <a:hueOff val="8859271"/>
              <a:satOff val="-3360"/>
              <a:lumOff val="694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3CEB089-F41A-4F4C-94B5-3AA1051CF84B}">
      <dsp:nvSpPr>
        <dsp:cNvPr id="0" name=""/>
        <dsp:cNvSpPr/>
      </dsp:nvSpPr>
      <dsp:spPr>
        <a:xfrm>
          <a:off x="0" y="3052503"/>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Believes his parents may even still be alive and he resents his uncle for taking him away from his village / community</a:t>
          </a:r>
          <a:endParaRPr lang="en-US" sz="1500" kern="1200"/>
        </a:p>
      </dsp:txBody>
      <dsp:txXfrm>
        <a:off x="0" y="3052503"/>
        <a:ext cx="10908030" cy="381475"/>
      </dsp:txXfrm>
    </dsp:sp>
    <dsp:sp modelId="{E58A61B3-65F8-E54C-ABE1-1F5F1A2BF6A4}">
      <dsp:nvSpPr>
        <dsp:cNvPr id="0" name=""/>
        <dsp:cNvSpPr/>
      </dsp:nvSpPr>
      <dsp:spPr>
        <a:xfrm>
          <a:off x="0" y="3433978"/>
          <a:ext cx="10908030" cy="0"/>
        </a:xfrm>
        <a:prstGeom prst="line">
          <a:avLst/>
        </a:prstGeom>
        <a:solidFill>
          <a:schemeClr val="accent2">
            <a:hueOff val="9966679"/>
            <a:satOff val="-3780"/>
            <a:lumOff val="7816"/>
            <a:alphaOff val="0"/>
          </a:schemeClr>
        </a:solidFill>
        <a:ln w="15875" cap="flat" cmpd="sng" algn="ctr">
          <a:solidFill>
            <a:schemeClr val="accent2">
              <a:hueOff val="9966679"/>
              <a:satOff val="-3780"/>
              <a:lumOff val="781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F26D8B7-DFDD-504E-95A6-680648D38009}">
      <dsp:nvSpPr>
        <dsp:cNvPr id="0" name=""/>
        <dsp:cNvSpPr/>
      </dsp:nvSpPr>
      <dsp:spPr>
        <a:xfrm>
          <a:off x="0" y="3433978"/>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Finds something or makes something or meets someone or does something that comforts him and makes </a:t>
          </a:r>
          <a:endParaRPr lang="en-US" sz="1500" kern="1200"/>
        </a:p>
      </dsp:txBody>
      <dsp:txXfrm>
        <a:off x="0" y="3433978"/>
        <a:ext cx="10908030" cy="381475"/>
      </dsp:txXfrm>
    </dsp:sp>
    <dsp:sp modelId="{80FD655E-3671-4340-9A61-4625B4EC84C4}">
      <dsp:nvSpPr>
        <dsp:cNvPr id="0" name=""/>
        <dsp:cNvSpPr/>
      </dsp:nvSpPr>
      <dsp:spPr>
        <a:xfrm>
          <a:off x="0" y="3815454"/>
          <a:ext cx="10908030" cy="0"/>
        </a:xfrm>
        <a:prstGeom prst="line">
          <a:avLst/>
        </a:prstGeom>
        <a:solidFill>
          <a:schemeClr val="accent2">
            <a:hueOff val="11074088"/>
            <a:satOff val="-4200"/>
            <a:lumOff val="8684"/>
            <a:alphaOff val="0"/>
          </a:schemeClr>
        </a:solidFill>
        <a:ln w="15875" cap="flat" cmpd="sng" algn="ctr">
          <a:solidFill>
            <a:schemeClr val="accent2">
              <a:hueOff val="11074088"/>
              <a:satOff val="-4200"/>
              <a:lumOff val="868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82018120-4786-3A4A-9F21-A56EA3B2CD24}">
      <dsp:nvSpPr>
        <dsp:cNvPr id="0" name=""/>
        <dsp:cNvSpPr/>
      </dsp:nvSpPr>
      <dsp:spPr>
        <a:xfrm>
          <a:off x="0" y="3815454"/>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him come to the realisation that his parents are dead and that he must forge a new life in this country</a:t>
          </a:r>
          <a:endParaRPr lang="en-US" sz="1500" kern="1200"/>
        </a:p>
      </dsp:txBody>
      <dsp:txXfrm>
        <a:off x="0" y="3815454"/>
        <a:ext cx="10908030" cy="381475"/>
      </dsp:txXfrm>
    </dsp:sp>
    <dsp:sp modelId="{85041F88-E642-6848-A9A7-7C61D1681D18}">
      <dsp:nvSpPr>
        <dsp:cNvPr id="0" name=""/>
        <dsp:cNvSpPr/>
      </dsp:nvSpPr>
      <dsp:spPr>
        <a:xfrm>
          <a:off x="0" y="4196930"/>
          <a:ext cx="10908030" cy="0"/>
        </a:xfrm>
        <a:prstGeom prst="line">
          <a:avLst/>
        </a:prstGeom>
        <a:solidFill>
          <a:schemeClr val="accent2">
            <a:hueOff val="12181497"/>
            <a:satOff val="-4620"/>
            <a:lumOff val="9553"/>
            <a:alphaOff val="0"/>
          </a:schemeClr>
        </a:solidFill>
        <a:ln w="15875" cap="flat" cmpd="sng" algn="ctr">
          <a:solidFill>
            <a:schemeClr val="accent2">
              <a:hueOff val="12181497"/>
              <a:satOff val="-4620"/>
              <a:lumOff val="95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FE0CD00-17A2-C04C-92DC-3930ABA7014F}">
      <dsp:nvSpPr>
        <dsp:cNvPr id="0" name=""/>
        <dsp:cNvSpPr/>
      </dsp:nvSpPr>
      <dsp:spPr>
        <a:xfrm>
          <a:off x="0" y="4196930"/>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Re-bonds with his uncle</a:t>
          </a:r>
          <a:endParaRPr lang="en-US" sz="1500" kern="1200"/>
        </a:p>
      </dsp:txBody>
      <dsp:txXfrm>
        <a:off x="0" y="4196930"/>
        <a:ext cx="10908030" cy="381475"/>
      </dsp:txXfrm>
    </dsp:sp>
    <dsp:sp modelId="{3F508B1A-F5FF-FD45-B9BB-CF39B30B85E6}">
      <dsp:nvSpPr>
        <dsp:cNvPr id="0" name=""/>
        <dsp:cNvSpPr/>
      </dsp:nvSpPr>
      <dsp:spPr>
        <a:xfrm>
          <a:off x="0" y="4578405"/>
          <a:ext cx="10908030" cy="0"/>
        </a:xfrm>
        <a:prstGeom prst="line">
          <a:avLst/>
        </a:prstGeom>
        <a:solidFill>
          <a:schemeClr val="accent2">
            <a:hueOff val="13288906"/>
            <a:satOff val="-5040"/>
            <a:lumOff val="10421"/>
            <a:alphaOff val="0"/>
          </a:schemeClr>
        </a:solidFill>
        <a:ln w="15875" cap="flat" cmpd="sng" algn="ctr">
          <a:solidFill>
            <a:schemeClr val="accent2">
              <a:hueOff val="13288906"/>
              <a:satOff val="-5040"/>
              <a:lumOff val="1042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327F8B3-9B0B-BA46-8AB3-CD87DE4C403F}">
      <dsp:nvSpPr>
        <dsp:cNvPr id="0" name=""/>
        <dsp:cNvSpPr/>
      </dsp:nvSpPr>
      <dsp:spPr>
        <a:xfrm>
          <a:off x="0" y="4578405"/>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Meets and comforts someone who has had a similar experience to him</a:t>
          </a:r>
          <a:endParaRPr lang="en-US" sz="1500" kern="1200"/>
        </a:p>
      </dsp:txBody>
      <dsp:txXfrm>
        <a:off x="0" y="4578405"/>
        <a:ext cx="10908030" cy="381475"/>
      </dsp:txXfrm>
    </dsp:sp>
    <dsp:sp modelId="{501499AF-2AE4-B546-A697-392DA7E06EF2}">
      <dsp:nvSpPr>
        <dsp:cNvPr id="0" name=""/>
        <dsp:cNvSpPr/>
      </dsp:nvSpPr>
      <dsp:spPr>
        <a:xfrm>
          <a:off x="0" y="4959881"/>
          <a:ext cx="10908030" cy="0"/>
        </a:xfrm>
        <a:prstGeom prst="line">
          <a:avLst/>
        </a:prstGeom>
        <a:solidFill>
          <a:schemeClr val="accent2">
            <a:hueOff val="14396314"/>
            <a:satOff val="-5460"/>
            <a:lumOff val="11290"/>
            <a:alphaOff val="0"/>
          </a:schemeClr>
        </a:solidFill>
        <a:ln w="15875" cap="flat" cmpd="sng" algn="ctr">
          <a:solidFill>
            <a:schemeClr val="accent2">
              <a:hueOff val="14396314"/>
              <a:satOff val="-5460"/>
              <a:lumOff val="1129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9D67F93-4FAF-E649-BEA9-B25E3A04EADC}">
      <dsp:nvSpPr>
        <dsp:cNvPr id="0" name=""/>
        <dsp:cNvSpPr/>
      </dsp:nvSpPr>
      <dsp:spPr>
        <a:xfrm>
          <a:off x="0" y="4959881"/>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Someone he can relate to</a:t>
          </a:r>
          <a:endParaRPr lang="en-US" sz="1500" kern="1200"/>
        </a:p>
      </dsp:txBody>
      <dsp:txXfrm>
        <a:off x="0" y="4959881"/>
        <a:ext cx="10908030" cy="381475"/>
      </dsp:txXfrm>
    </dsp:sp>
    <dsp:sp modelId="{6A236D0A-D513-9242-A232-E1DC571659F2}">
      <dsp:nvSpPr>
        <dsp:cNvPr id="0" name=""/>
        <dsp:cNvSpPr/>
      </dsp:nvSpPr>
      <dsp:spPr>
        <a:xfrm>
          <a:off x="0" y="5341356"/>
          <a:ext cx="10908030" cy="0"/>
        </a:xfrm>
        <a:prstGeom prst="line">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5803BD7-F246-194E-B1A1-894A0E9EEBD5}">
      <dsp:nvSpPr>
        <dsp:cNvPr id="0" name=""/>
        <dsp:cNvSpPr/>
      </dsp:nvSpPr>
      <dsp:spPr>
        <a:xfrm>
          <a:off x="0" y="5341356"/>
          <a:ext cx="10908030" cy="381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AU" sz="1500" b="0" i="0" kern="1200"/>
            <a:t>Things change for the better</a:t>
          </a:r>
          <a:endParaRPr lang="en-US" sz="1500" kern="1200"/>
        </a:p>
      </dsp:txBody>
      <dsp:txXfrm>
        <a:off x="0" y="5341356"/>
        <a:ext cx="10908030" cy="38147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3BE4B-4999-BA46-B608-EA741B1E4263}">
      <dsp:nvSpPr>
        <dsp:cNvPr id="0" name=""/>
        <dsp:cNvSpPr/>
      </dsp:nvSpPr>
      <dsp:spPr>
        <a:xfrm>
          <a:off x="0" y="693"/>
          <a:ext cx="11017567"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B729F0F-6486-5B47-8094-5C4ED4393696}">
      <dsp:nvSpPr>
        <dsp:cNvPr id="0" name=""/>
        <dsp:cNvSpPr/>
      </dsp:nvSpPr>
      <dsp:spPr>
        <a:xfrm>
          <a:off x="0" y="693"/>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Set the scene of the Fremantle markets</a:t>
          </a:r>
          <a:endParaRPr lang="en-US" sz="2300" kern="1200"/>
        </a:p>
      </dsp:txBody>
      <dsp:txXfrm>
        <a:off x="0" y="693"/>
        <a:ext cx="11017567" cy="567928"/>
      </dsp:txXfrm>
    </dsp:sp>
    <dsp:sp modelId="{9CDD7B28-367E-A643-9779-FB9040A3E4CB}">
      <dsp:nvSpPr>
        <dsp:cNvPr id="0" name=""/>
        <dsp:cNvSpPr/>
      </dsp:nvSpPr>
      <dsp:spPr>
        <a:xfrm>
          <a:off x="0" y="568621"/>
          <a:ext cx="11017567" cy="0"/>
        </a:xfrm>
        <a:prstGeom prst="line">
          <a:avLst/>
        </a:prstGeom>
        <a:solidFill>
          <a:schemeClr val="accent2">
            <a:hueOff val="1722636"/>
            <a:satOff val="-653"/>
            <a:lumOff val="1351"/>
            <a:alphaOff val="0"/>
          </a:schemeClr>
        </a:solidFill>
        <a:ln w="15875" cap="flat" cmpd="sng" algn="ctr">
          <a:solidFill>
            <a:schemeClr val="accent2">
              <a:hueOff val="1722636"/>
              <a:satOff val="-653"/>
              <a:lumOff val="135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A5CA04F-B6E9-344A-9065-28DAA8BB7B7B}">
      <dsp:nvSpPr>
        <dsp:cNvPr id="0" name=""/>
        <dsp:cNvSpPr/>
      </dsp:nvSpPr>
      <dsp:spPr>
        <a:xfrm>
          <a:off x="0" y="568621"/>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Jacob walked behind his Grandfather through the market stalls in Fremantle</a:t>
          </a:r>
          <a:endParaRPr lang="en-US" sz="2300" kern="1200"/>
        </a:p>
      </dsp:txBody>
      <dsp:txXfrm>
        <a:off x="0" y="568621"/>
        <a:ext cx="11017567" cy="567928"/>
      </dsp:txXfrm>
    </dsp:sp>
    <dsp:sp modelId="{26CF6F56-7D2E-E849-941D-AF208252FDE7}">
      <dsp:nvSpPr>
        <dsp:cNvPr id="0" name=""/>
        <dsp:cNvSpPr/>
      </dsp:nvSpPr>
      <dsp:spPr>
        <a:xfrm>
          <a:off x="0" y="1136549"/>
          <a:ext cx="11017567" cy="0"/>
        </a:xfrm>
        <a:prstGeom prst="line">
          <a:avLst/>
        </a:prstGeom>
        <a:solidFill>
          <a:schemeClr val="accent2">
            <a:hueOff val="3445272"/>
            <a:satOff val="-1307"/>
            <a:lumOff val="2702"/>
            <a:alphaOff val="0"/>
          </a:schemeClr>
        </a:solidFill>
        <a:ln w="15875" cap="flat" cmpd="sng" algn="ctr">
          <a:solidFill>
            <a:schemeClr val="accent2">
              <a:hueOff val="3445272"/>
              <a:satOff val="-1307"/>
              <a:lumOff val="270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4CA83FC-EB48-A746-845A-5697708785D3}">
      <dsp:nvSpPr>
        <dsp:cNvPr id="0" name=""/>
        <dsp:cNvSpPr/>
      </dsp:nvSpPr>
      <dsp:spPr>
        <a:xfrm>
          <a:off x="0" y="1136549"/>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dirty="0"/>
            <a:t>Loud</a:t>
          </a:r>
          <a:endParaRPr lang="en-US" sz="2300" kern="1200" dirty="0"/>
        </a:p>
      </dsp:txBody>
      <dsp:txXfrm>
        <a:off x="0" y="1136549"/>
        <a:ext cx="11017567" cy="567928"/>
      </dsp:txXfrm>
    </dsp:sp>
    <dsp:sp modelId="{D43CF6DD-3A25-EF48-9249-80BB24759A4F}">
      <dsp:nvSpPr>
        <dsp:cNvPr id="0" name=""/>
        <dsp:cNvSpPr/>
      </dsp:nvSpPr>
      <dsp:spPr>
        <a:xfrm>
          <a:off x="0" y="1704478"/>
          <a:ext cx="11017567" cy="0"/>
        </a:xfrm>
        <a:prstGeom prst="line">
          <a:avLst/>
        </a:prstGeom>
        <a:solidFill>
          <a:schemeClr val="accent2">
            <a:hueOff val="5167908"/>
            <a:satOff val="-1960"/>
            <a:lumOff val="4053"/>
            <a:alphaOff val="0"/>
          </a:schemeClr>
        </a:solidFill>
        <a:ln w="15875" cap="flat" cmpd="sng" algn="ctr">
          <a:solidFill>
            <a:schemeClr val="accent2">
              <a:hueOff val="5167908"/>
              <a:satOff val="-1960"/>
              <a:lumOff val="40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BC6C3CA-9119-7B45-BDE2-29EFF94E1346}">
      <dsp:nvSpPr>
        <dsp:cNvPr id="0" name=""/>
        <dsp:cNvSpPr/>
      </dsp:nvSpPr>
      <dsp:spPr>
        <a:xfrm>
          <a:off x="0" y="1704478"/>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See and smell the laughter</a:t>
          </a:r>
          <a:endParaRPr lang="en-US" sz="2300" kern="1200"/>
        </a:p>
      </dsp:txBody>
      <dsp:txXfrm>
        <a:off x="0" y="1704478"/>
        <a:ext cx="11017567" cy="567928"/>
      </dsp:txXfrm>
    </dsp:sp>
    <dsp:sp modelId="{F951C1D7-432A-4E45-9265-3039F2C8C334}">
      <dsp:nvSpPr>
        <dsp:cNvPr id="0" name=""/>
        <dsp:cNvSpPr/>
      </dsp:nvSpPr>
      <dsp:spPr>
        <a:xfrm>
          <a:off x="0" y="2272406"/>
          <a:ext cx="11017567" cy="0"/>
        </a:xfrm>
        <a:prstGeom prst="line">
          <a:avLst/>
        </a:prstGeom>
        <a:solidFill>
          <a:schemeClr val="accent2">
            <a:hueOff val="6890544"/>
            <a:satOff val="-2613"/>
            <a:lumOff val="5404"/>
            <a:alphaOff val="0"/>
          </a:schemeClr>
        </a:solidFill>
        <a:ln w="15875" cap="flat" cmpd="sng" algn="ctr">
          <a:solidFill>
            <a:schemeClr val="accent2">
              <a:hueOff val="6890544"/>
              <a:satOff val="-2613"/>
              <a:lumOff val="540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3193D15-FC89-124C-8773-5985CE3AB792}">
      <dsp:nvSpPr>
        <dsp:cNvPr id="0" name=""/>
        <dsp:cNvSpPr/>
      </dsp:nvSpPr>
      <dsp:spPr>
        <a:xfrm>
          <a:off x="0" y="2272406"/>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Surrounding conversations</a:t>
          </a:r>
          <a:endParaRPr lang="en-US" sz="2300" kern="1200"/>
        </a:p>
      </dsp:txBody>
      <dsp:txXfrm>
        <a:off x="0" y="2272406"/>
        <a:ext cx="11017567" cy="567928"/>
      </dsp:txXfrm>
    </dsp:sp>
    <dsp:sp modelId="{A20DFB44-7590-E548-91C4-929867C59446}">
      <dsp:nvSpPr>
        <dsp:cNvPr id="0" name=""/>
        <dsp:cNvSpPr/>
      </dsp:nvSpPr>
      <dsp:spPr>
        <a:xfrm>
          <a:off x="0" y="2840334"/>
          <a:ext cx="11017567" cy="0"/>
        </a:xfrm>
        <a:prstGeom prst="line">
          <a:avLst/>
        </a:prstGeom>
        <a:solidFill>
          <a:schemeClr val="accent2">
            <a:hueOff val="8613180"/>
            <a:satOff val="-3267"/>
            <a:lumOff val="6754"/>
            <a:alphaOff val="0"/>
          </a:schemeClr>
        </a:solidFill>
        <a:ln w="15875" cap="flat" cmpd="sng" algn="ctr">
          <a:solidFill>
            <a:schemeClr val="accent2">
              <a:hueOff val="8613180"/>
              <a:satOff val="-3267"/>
              <a:lumOff val="675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EDC8BBA-9921-D84C-B736-7D124CA31F01}">
      <dsp:nvSpPr>
        <dsp:cNvPr id="0" name=""/>
        <dsp:cNvSpPr/>
      </dsp:nvSpPr>
      <dsp:spPr>
        <a:xfrm>
          <a:off x="0" y="2840334"/>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dirty="0"/>
            <a:t>People bargaining for their vegetables</a:t>
          </a:r>
          <a:endParaRPr lang="en-US" sz="2300" kern="1200" dirty="0"/>
        </a:p>
      </dsp:txBody>
      <dsp:txXfrm>
        <a:off x="0" y="2840334"/>
        <a:ext cx="11017567" cy="567928"/>
      </dsp:txXfrm>
    </dsp:sp>
    <dsp:sp modelId="{C8B87C30-CDDA-064D-827A-68F800E2D43A}">
      <dsp:nvSpPr>
        <dsp:cNvPr id="0" name=""/>
        <dsp:cNvSpPr/>
      </dsp:nvSpPr>
      <dsp:spPr>
        <a:xfrm>
          <a:off x="0" y="3408262"/>
          <a:ext cx="11017567" cy="0"/>
        </a:xfrm>
        <a:prstGeom prst="line">
          <a:avLst/>
        </a:prstGeom>
        <a:solidFill>
          <a:schemeClr val="accent2">
            <a:hueOff val="10335816"/>
            <a:satOff val="-3920"/>
            <a:lumOff val="8105"/>
            <a:alphaOff val="0"/>
          </a:schemeClr>
        </a:solidFill>
        <a:ln w="15875" cap="flat" cmpd="sng" algn="ctr">
          <a:solidFill>
            <a:schemeClr val="accent2">
              <a:hueOff val="10335816"/>
              <a:satOff val="-3920"/>
              <a:lumOff val="81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086C0D5-1100-6749-80EE-F34B96815C21}">
      <dsp:nvSpPr>
        <dsp:cNvPr id="0" name=""/>
        <dsp:cNvSpPr/>
      </dsp:nvSpPr>
      <dsp:spPr>
        <a:xfrm>
          <a:off x="0" y="3408262"/>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dirty="0"/>
            <a:t>Vendors advertising their wares “two for $3”</a:t>
          </a:r>
          <a:endParaRPr lang="en-US" sz="2300" kern="1200" dirty="0"/>
        </a:p>
      </dsp:txBody>
      <dsp:txXfrm>
        <a:off x="0" y="3408262"/>
        <a:ext cx="11017567" cy="567928"/>
      </dsp:txXfrm>
    </dsp:sp>
    <dsp:sp modelId="{7878F5E3-CEEF-8943-AEA8-93BF0C3AB103}">
      <dsp:nvSpPr>
        <dsp:cNvPr id="0" name=""/>
        <dsp:cNvSpPr/>
      </dsp:nvSpPr>
      <dsp:spPr>
        <a:xfrm>
          <a:off x="0" y="3976190"/>
          <a:ext cx="11017567" cy="0"/>
        </a:xfrm>
        <a:prstGeom prst="line">
          <a:avLst/>
        </a:prstGeom>
        <a:solidFill>
          <a:schemeClr val="accent2">
            <a:hueOff val="12058452"/>
            <a:satOff val="-4573"/>
            <a:lumOff val="9456"/>
            <a:alphaOff val="0"/>
          </a:schemeClr>
        </a:solidFill>
        <a:ln w="15875" cap="flat" cmpd="sng" algn="ctr">
          <a:solidFill>
            <a:schemeClr val="accent2">
              <a:hueOff val="12058452"/>
              <a:satOff val="-4573"/>
              <a:lumOff val="945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B9EBC07-69A9-E945-9B65-2A0B8D9FE03C}">
      <dsp:nvSpPr>
        <dsp:cNvPr id="0" name=""/>
        <dsp:cNvSpPr/>
      </dsp:nvSpPr>
      <dsp:spPr>
        <a:xfrm>
          <a:off x="0" y="3976190"/>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Air warm and slightly uncomfortable</a:t>
          </a:r>
          <a:endParaRPr lang="en-US" sz="2300" kern="1200"/>
        </a:p>
      </dsp:txBody>
      <dsp:txXfrm>
        <a:off x="0" y="3976190"/>
        <a:ext cx="11017567" cy="567928"/>
      </dsp:txXfrm>
    </dsp:sp>
    <dsp:sp modelId="{1A751D02-1BFD-CF4F-BC40-DD82A215205F}">
      <dsp:nvSpPr>
        <dsp:cNvPr id="0" name=""/>
        <dsp:cNvSpPr/>
      </dsp:nvSpPr>
      <dsp:spPr>
        <a:xfrm>
          <a:off x="0" y="4544119"/>
          <a:ext cx="11017567" cy="0"/>
        </a:xfrm>
        <a:prstGeom prst="line">
          <a:avLst/>
        </a:prstGeom>
        <a:solidFill>
          <a:schemeClr val="accent2">
            <a:hueOff val="13781087"/>
            <a:satOff val="-5227"/>
            <a:lumOff val="10807"/>
            <a:alphaOff val="0"/>
          </a:schemeClr>
        </a:solidFill>
        <a:ln w="15875" cap="flat" cmpd="sng" algn="ctr">
          <a:solidFill>
            <a:schemeClr val="accent2">
              <a:hueOff val="13781087"/>
              <a:satOff val="-5227"/>
              <a:lumOff val="1080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DD3D2A9-51CE-9244-965F-8576F8D7C866}">
      <dsp:nvSpPr>
        <dsp:cNvPr id="0" name=""/>
        <dsp:cNvSpPr/>
      </dsp:nvSpPr>
      <dsp:spPr>
        <a:xfrm>
          <a:off x="0" y="4544119"/>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He felt trapped in his oversized cheap woolen jumper and track suit pants</a:t>
          </a:r>
          <a:endParaRPr lang="en-US" sz="2300" kern="1200"/>
        </a:p>
      </dsp:txBody>
      <dsp:txXfrm>
        <a:off x="0" y="4544119"/>
        <a:ext cx="11017567" cy="567928"/>
      </dsp:txXfrm>
    </dsp:sp>
    <dsp:sp modelId="{4C251A2B-BAD0-E74C-B4C0-845FB611A0BF}">
      <dsp:nvSpPr>
        <dsp:cNvPr id="0" name=""/>
        <dsp:cNvSpPr/>
      </dsp:nvSpPr>
      <dsp:spPr>
        <a:xfrm>
          <a:off x="0" y="5112047"/>
          <a:ext cx="11017567" cy="0"/>
        </a:xfrm>
        <a:prstGeom prst="line">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E255065-133B-814B-80B9-714E158F9B94}">
      <dsp:nvSpPr>
        <dsp:cNvPr id="0" name=""/>
        <dsp:cNvSpPr/>
      </dsp:nvSpPr>
      <dsp:spPr>
        <a:xfrm>
          <a:off x="0" y="5112047"/>
          <a:ext cx="11017567" cy="567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AU" sz="2300" kern="1200"/>
            <a:t>All his grandfather could afford at the Salvos</a:t>
          </a:r>
          <a:endParaRPr lang="en-US" sz="2300" kern="1200"/>
        </a:p>
      </dsp:txBody>
      <dsp:txXfrm>
        <a:off x="0" y="5112047"/>
        <a:ext cx="11017567" cy="5679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07796-2A6D-B449-84C4-62DC6E592B85}">
      <dsp:nvSpPr>
        <dsp:cNvPr id="0" name=""/>
        <dsp:cNvSpPr/>
      </dsp:nvSpPr>
      <dsp:spPr>
        <a:xfrm>
          <a:off x="0" y="685"/>
          <a:ext cx="10693716"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4309860-3B66-DB4E-86A6-B88E3061D999}">
      <dsp:nvSpPr>
        <dsp:cNvPr id="0" name=""/>
        <dsp:cNvSpPr/>
      </dsp:nvSpPr>
      <dsp:spPr>
        <a:xfrm>
          <a:off x="0" y="685"/>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Holding GF’s hand</a:t>
          </a:r>
        </a:p>
      </dsp:txBody>
      <dsp:txXfrm>
        <a:off x="0" y="685"/>
        <a:ext cx="10693716" cy="561262"/>
      </dsp:txXfrm>
    </dsp:sp>
    <dsp:sp modelId="{675D2C4A-47CF-6049-8622-591DEE7BF92C}">
      <dsp:nvSpPr>
        <dsp:cNvPr id="0" name=""/>
        <dsp:cNvSpPr/>
      </dsp:nvSpPr>
      <dsp:spPr>
        <a:xfrm>
          <a:off x="0" y="561947"/>
          <a:ext cx="10693716" cy="0"/>
        </a:xfrm>
        <a:prstGeom prst="line">
          <a:avLst/>
        </a:prstGeom>
        <a:solidFill>
          <a:schemeClr val="accent2">
            <a:hueOff val="1722636"/>
            <a:satOff val="-653"/>
            <a:lumOff val="1351"/>
            <a:alphaOff val="0"/>
          </a:schemeClr>
        </a:solidFill>
        <a:ln w="15875" cap="flat" cmpd="sng" algn="ctr">
          <a:solidFill>
            <a:schemeClr val="accent2">
              <a:hueOff val="1722636"/>
              <a:satOff val="-653"/>
              <a:lumOff val="135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5E102C9-6D1A-2E49-BED2-D196F51115FA}">
      <dsp:nvSpPr>
        <dsp:cNvPr id="0" name=""/>
        <dsp:cNvSpPr/>
      </dsp:nvSpPr>
      <dsp:spPr>
        <a:xfrm>
          <a:off x="0" y="561947"/>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Sees fruit</a:t>
          </a:r>
        </a:p>
      </dsp:txBody>
      <dsp:txXfrm>
        <a:off x="0" y="561947"/>
        <a:ext cx="10693716" cy="561262"/>
      </dsp:txXfrm>
    </dsp:sp>
    <dsp:sp modelId="{9EB277A5-DBDF-F248-95C4-2D9DE32A9983}">
      <dsp:nvSpPr>
        <dsp:cNvPr id="0" name=""/>
        <dsp:cNvSpPr/>
      </dsp:nvSpPr>
      <dsp:spPr>
        <a:xfrm>
          <a:off x="0" y="1123209"/>
          <a:ext cx="10693716" cy="0"/>
        </a:xfrm>
        <a:prstGeom prst="line">
          <a:avLst/>
        </a:prstGeom>
        <a:solidFill>
          <a:schemeClr val="accent2">
            <a:hueOff val="3445272"/>
            <a:satOff val="-1307"/>
            <a:lumOff val="2702"/>
            <a:alphaOff val="0"/>
          </a:schemeClr>
        </a:solidFill>
        <a:ln w="15875" cap="flat" cmpd="sng" algn="ctr">
          <a:solidFill>
            <a:schemeClr val="accent2">
              <a:hueOff val="3445272"/>
              <a:satOff val="-1307"/>
              <a:lumOff val="270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D77E9E72-0C88-0E4E-BB33-FAD07693D246}">
      <dsp:nvSpPr>
        <dsp:cNvPr id="0" name=""/>
        <dsp:cNvSpPr/>
      </dsp:nvSpPr>
      <dsp:spPr>
        <a:xfrm>
          <a:off x="0" y="1123209"/>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One vendor</a:t>
          </a:r>
        </a:p>
      </dsp:txBody>
      <dsp:txXfrm>
        <a:off x="0" y="1123209"/>
        <a:ext cx="10693716" cy="561262"/>
      </dsp:txXfrm>
    </dsp:sp>
    <dsp:sp modelId="{F481E918-4D7E-EF40-B77A-E951516E9B6D}">
      <dsp:nvSpPr>
        <dsp:cNvPr id="0" name=""/>
        <dsp:cNvSpPr/>
      </dsp:nvSpPr>
      <dsp:spPr>
        <a:xfrm>
          <a:off x="0" y="1684472"/>
          <a:ext cx="10693716" cy="0"/>
        </a:xfrm>
        <a:prstGeom prst="line">
          <a:avLst/>
        </a:prstGeom>
        <a:solidFill>
          <a:schemeClr val="accent2">
            <a:hueOff val="5167908"/>
            <a:satOff val="-1960"/>
            <a:lumOff val="4053"/>
            <a:alphaOff val="0"/>
          </a:schemeClr>
        </a:solidFill>
        <a:ln w="15875" cap="flat" cmpd="sng" algn="ctr">
          <a:solidFill>
            <a:schemeClr val="accent2">
              <a:hueOff val="5167908"/>
              <a:satOff val="-1960"/>
              <a:lumOff val="4053"/>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5E63E7F-2757-504F-B33E-4D13DF883A26}">
      <dsp:nvSpPr>
        <dsp:cNvPr id="0" name=""/>
        <dsp:cNvSpPr/>
      </dsp:nvSpPr>
      <dsp:spPr>
        <a:xfrm>
          <a:off x="0" y="1684472"/>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Bright shiny bunches of golden grapes</a:t>
          </a:r>
        </a:p>
      </dsp:txBody>
      <dsp:txXfrm>
        <a:off x="0" y="1684472"/>
        <a:ext cx="10693716" cy="561262"/>
      </dsp:txXfrm>
    </dsp:sp>
    <dsp:sp modelId="{872C58F6-A7B6-A24A-914D-3F2C804A77D1}">
      <dsp:nvSpPr>
        <dsp:cNvPr id="0" name=""/>
        <dsp:cNvSpPr/>
      </dsp:nvSpPr>
      <dsp:spPr>
        <a:xfrm>
          <a:off x="0" y="2245734"/>
          <a:ext cx="10693716" cy="0"/>
        </a:xfrm>
        <a:prstGeom prst="line">
          <a:avLst/>
        </a:prstGeom>
        <a:solidFill>
          <a:schemeClr val="accent2">
            <a:hueOff val="6890544"/>
            <a:satOff val="-2613"/>
            <a:lumOff val="5404"/>
            <a:alphaOff val="0"/>
          </a:schemeClr>
        </a:solidFill>
        <a:ln w="15875" cap="flat" cmpd="sng" algn="ctr">
          <a:solidFill>
            <a:schemeClr val="accent2">
              <a:hueOff val="6890544"/>
              <a:satOff val="-2613"/>
              <a:lumOff val="540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765855F-3421-0244-9D33-824AEC6ED119}">
      <dsp:nvSpPr>
        <dsp:cNvPr id="0" name=""/>
        <dsp:cNvSpPr/>
      </dsp:nvSpPr>
      <dsp:spPr>
        <a:xfrm>
          <a:off x="0" y="2245734"/>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Multilayered rows of nourishing red apples that have been carefully selected and arranged </a:t>
          </a:r>
        </a:p>
      </dsp:txBody>
      <dsp:txXfrm>
        <a:off x="0" y="2245734"/>
        <a:ext cx="10693716" cy="561262"/>
      </dsp:txXfrm>
    </dsp:sp>
    <dsp:sp modelId="{527F9B46-98DA-A946-ABE1-4D26F241130F}">
      <dsp:nvSpPr>
        <dsp:cNvPr id="0" name=""/>
        <dsp:cNvSpPr/>
      </dsp:nvSpPr>
      <dsp:spPr>
        <a:xfrm>
          <a:off x="0" y="2806996"/>
          <a:ext cx="10693716" cy="0"/>
        </a:xfrm>
        <a:prstGeom prst="line">
          <a:avLst/>
        </a:prstGeom>
        <a:solidFill>
          <a:schemeClr val="accent2">
            <a:hueOff val="8613180"/>
            <a:satOff val="-3267"/>
            <a:lumOff val="6754"/>
            <a:alphaOff val="0"/>
          </a:schemeClr>
        </a:solidFill>
        <a:ln w="15875" cap="flat" cmpd="sng" algn="ctr">
          <a:solidFill>
            <a:schemeClr val="accent2">
              <a:hueOff val="8613180"/>
              <a:satOff val="-3267"/>
              <a:lumOff val="675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070E06C-BD49-DE46-ABD0-C9FF7EBB34BC}">
      <dsp:nvSpPr>
        <dsp:cNvPr id="0" name=""/>
        <dsp:cNvSpPr/>
      </dsp:nvSpPr>
      <dsp:spPr>
        <a:xfrm>
          <a:off x="0" y="2806996"/>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like miniature soldiers standing to attention</a:t>
          </a:r>
        </a:p>
      </dsp:txBody>
      <dsp:txXfrm>
        <a:off x="0" y="2806996"/>
        <a:ext cx="10693716" cy="561262"/>
      </dsp:txXfrm>
    </dsp:sp>
    <dsp:sp modelId="{B4E802E7-58AA-994A-A60A-1AA0B95DD4CE}">
      <dsp:nvSpPr>
        <dsp:cNvPr id="0" name=""/>
        <dsp:cNvSpPr/>
      </dsp:nvSpPr>
      <dsp:spPr>
        <a:xfrm>
          <a:off x="0" y="3368258"/>
          <a:ext cx="10693716" cy="0"/>
        </a:xfrm>
        <a:prstGeom prst="line">
          <a:avLst/>
        </a:prstGeom>
        <a:solidFill>
          <a:schemeClr val="accent2">
            <a:hueOff val="10335816"/>
            <a:satOff val="-3920"/>
            <a:lumOff val="8105"/>
            <a:alphaOff val="0"/>
          </a:schemeClr>
        </a:solidFill>
        <a:ln w="15875" cap="flat" cmpd="sng" algn="ctr">
          <a:solidFill>
            <a:schemeClr val="accent2">
              <a:hueOff val="10335816"/>
              <a:satOff val="-3920"/>
              <a:lumOff val="8105"/>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9D99F5A-852B-6443-9433-609B33955135}">
      <dsp:nvSpPr>
        <dsp:cNvPr id="0" name=""/>
        <dsp:cNvSpPr/>
      </dsp:nvSpPr>
      <dsp:spPr>
        <a:xfrm>
          <a:off x="0" y="3368258"/>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Pyramids of luxurious oranges  waiting for their turn to be plucked from the pile</a:t>
          </a:r>
        </a:p>
      </dsp:txBody>
      <dsp:txXfrm>
        <a:off x="0" y="3368258"/>
        <a:ext cx="10693716" cy="561262"/>
      </dsp:txXfrm>
    </dsp:sp>
    <dsp:sp modelId="{55A1B10E-EABE-EC48-9701-573A47F0899A}">
      <dsp:nvSpPr>
        <dsp:cNvPr id="0" name=""/>
        <dsp:cNvSpPr/>
      </dsp:nvSpPr>
      <dsp:spPr>
        <a:xfrm>
          <a:off x="0" y="3929520"/>
          <a:ext cx="10693716" cy="0"/>
        </a:xfrm>
        <a:prstGeom prst="line">
          <a:avLst/>
        </a:prstGeom>
        <a:solidFill>
          <a:schemeClr val="accent2">
            <a:hueOff val="12058452"/>
            <a:satOff val="-4573"/>
            <a:lumOff val="9456"/>
            <a:alphaOff val="0"/>
          </a:schemeClr>
        </a:solidFill>
        <a:ln w="15875" cap="flat" cmpd="sng" algn="ctr">
          <a:solidFill>
            <a:schemeClr val="accent2">
              <a:hueOff val="12058452"/>
              <a:satOff val="-4573"/>
              <a:lumOff val="9456"/>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9F5A759-A2C6-564D-9494-F10CC9F6FBB8}">
      <dsp:nvSpPr>
        <dsp:cNvPr id="0" name=""/>
        <dsp:cNvSpPr/>
      </dsp:nvSpPr>
      <dsp:spPr>
        <a:xfrm>
          <a:off x="0" y="3929520"/>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Shaft of piercing light from a small crack in the roof shone down on one single plump beautiful mango</a:t>
          </a:r>
        </a:p>
      </dsp:txBody>
      <dsp:txXfrm>
        <a:off x="0" y="3929520"/>
        <a:ext cx="10693716" cy="561262"/>
      </dsp:txXfrm>
    </dsp:sp>
    <dsp:sp modelId="{2805C81C-3AF1-AF48-9340-25097CE95C6E}">
      <dsp:nvSpPr>
        <dsp:cNvPr id="0" name=""/>
        <dsp:cNvSpPr/>
      </dsp:nvSpPr>
      <dsp:spPr>
        <a:xfrm>
          <a:off x="0" y="4490783"/>
          <a:ext cx="10693716" cy="0"/>
        </a:xfrm>
        <a:prstGeom prst="line">
          <a:avLst/>
        </a:prstGeom>
        <a:solidFill>
          <a:schemeClr val="accent2">
            <a:hueOff val="13781087"/>
            <a:satOff val="-5227"/>
            <a:lumOff val="10807"/>
            <a:alphaOff val="0"/>
          </a:schemeClr>
        </a:solidFill>
        <a:ln w="15875" cap="flat" cmpd="sng" algn="ctr">
          <a:solidFill>
            <a:schemeClr val="accent2">
              <a:hueOff val="13781087"/>
              <a:satOff val="-5227"/>
              <a:lumOff val="1080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A5CFEF14-4B15-8F4B-AF0B-8EC130E75984}">
      <dsp:nvSpPr>
        <dsp:cNvPr id="0" name=""/>
        <dsp:cNvSpPr/>
      </dsp:nvSpPr>
      <dsp:spPr>
        <a:xfrm>
          <a:off x="0" y="4490783"/>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As sweet as Summer showers</a:t>
          </a:r>
        </a:p>
      </dsp:txBody>
      <dsp:txXfrm>
        <a:off x="0" y="4490783"/>
        <a:ext cx="10693716" cy="561262"/>
      </dsp:txXfrm>
    </dsp:sp>
    <dsp:sp modelId="{3A386835-017E-334E-A9C7-F1473598587B}">
      <dsp:nvSpPr>
        <dsp:cNvPr id="0" name=""/>
        <dsp:cNvSpPr/>
      </dsp:nvSpPr>
      <dsp:spPr>
        <a:xfrm>
          <a:off x="0" y="5052045"/>
          <a:ext cx="10693716" cy="0"/>
        </a:xfrm>
        <a:prstGeom prst="line">
          <a:avLst/>
        </a:prstGeom>
        <a:solidFill>
          <a:schemeClr val="accent2">
            <a:hueOff val="15503723"/>
            <a:satOff val="-5880"/>
            <a:lumOff val="12158"/>
            <a:alphaOff val="0"/>
          </a:schemeClr>
        </a:solidFill>
        <a:ln w="15875" cap="flat" cmpd="sng" algn="ctr">
          <a:solidFill>
            <a:schemeClr val="accent2">
              <a:hueOff val="15503723"/>
              <a:satOff val="-5880"/>
              <a:lumOff val="1215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2387451-7DA6-374E-B4E1-8B4DE9915768}">
      <dsp:nvSpPr>
        <dsp:cNvPr id="0" name=""/>
        <dsp:cNvSpPr/>
      </dsp:nvSpPr>
      <dsp:spPr>
        <a:xfrm>
          <a:off x="0" y="5052045"/>
          <a:ext cx="10693716" cy="5612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As if it was a fallen miracle</a:t>
          </a:r>
        </a:p>
      </dsp:txBody>
      <dsp:txXfrm>
        <a:off x="0" y="5052045"/>
        <a:ext cx="10693716" cy="56126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7BC6B4-31BB-6A40-8895-EB7024AEE9A9}" type="datetimeFigureOut">
              <a:rPr lang="en-US" smtClean="0"/>
              <a:t>8/7/23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A42946-3120-EC4E-8263-F90B66BF9679}" type="slidenum">
              <a:rPr lang="en-US" smtClean="0"/>
              <a:t>‹#›</a:t>
            </a:fld>
            <a:endParaRPr lang="en-US"/>
          </a:p>
        </p:txBody>
      </p:sp>
    </p:spTree>
    <p:extLst>
      <p:ext uri="{BB962C8B-B14F-4D97-AF65-F5344CB8AC3E}">
        <p14:creationId xmlns:p14="http://schemas.microsoft.com/office/powerpoint/2010/main" val="3405472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200" dirty="0">
                <a:effectLst/>
                <a:latin typeface="Helvetica Neue"/>
                <a:ea typeface="Helvetica Neue"/>
                <a:cs typeface="Helvetica Neue"/>
                <a:sym typeface="Helvetica Neue"/>
              </a:rPr>
              <a:t>Badi followed his uncle as he pushed his way through the crowded Melbourne markets. He could smell the stench of decaying fish and old piles of rotting fruit. Badi could hear the conversations of customers as they try to get a bargain for their fruit and the venders trying to persuade people to buy their plump rich mangoes. “Two mangoes for $5”. The air had a freezing chill on it. The rain thumped down onto the old rusty roof. The wind howled through gapes in the walls making little tornadoes. The wind sent chills down his spine. There were puddles every from the holes in the rusted tin sheeting.</a:t>
            </a:r>
          </a:p>
          <a:p>
            <a:r>
              <a:rPr lang="en-AU" sz="2200" dirty="0">
                <a:effectLst/>
                <a:latin typeface="Helvetica Neue"/>
                <a:ea typeface="Helvetica Neue"/>
                <a:cs typeface="Helvetica Neue"/>
                <a:sym typeface="Helvetica Neue"/>
              </a:rPr>
              <a:t> </a:t>
            </a:r>
          </a:p>
          <a:p>
            <a:r>
              <a:rPr lang="en-AU" sz="2200" dirty="0">
                <a:effectLst/>
                <a:latin typeface="Helvetica Neue"/>
                <a:ea typeface="Helvetica Neue"/>
                <a:cs typeface="Helvetica Neue"/>
                <a:sym typeface="Helvetica Neue"/>
              </a:rPr>
              <a:t>Badi felt out of place as everyone had coats and long warm trousers while he was dressed in thin and tattered clothes that his uncle had lent him. There was no colour amongst the chaos.  Except for one stall. The vibrant colours of the fruit drew Badi towards the </a:t>
            </a:r>
            <a:r>
              <a:rPr lang="en-AU" sz="2200" u="sng" dirty="0">
                <a:effectLst/>
                <a:latin typeface="Helvetica Neue"/>
                <a:ea typeface="Helvetica Neue"/>
                <a:cs typeface="Helvetica Neue"/>
                <a:sym typeface="Helvetica Neue"/>
              </a:rPr>
              <a:t>…Stall……</a:t>
            </a:r>
            <a:r>
              <a:rPr lang="en-AU" sz="2200" dirty="0">
                <a:effectLst/>
                <a:latin typeface="Helvetica Neue"/>
                <a:ea typeface="Helvetica Neue"/>
                <a:cs typeface="Helvetica Neue"/>
                <a:sym typeface="Helvetica Neue"/>
              </a:rPr>
              <a:t> like a bee to honey. As he got closer, he could smell the sweet fragrant aroma of the delicious fruit. There were towers of shiny red apples, stacks of perfect fresh strawberries and mountains of golden ripe mangoes. In the midst of a wintery day, a ray of sunshine broke through the gloomy market place. The sunshine settled upon a luscious rosy peach. As if it was a gift from heaven. Badi dreamt of biting into the irresistible peach, and for a few seconds, he was lost in his imagination. Badi felt his pockets for some coins to buy the prize peach, but of course there were none. Badi secretly looked around and noticed everyone was busy buying, selling and chatting. The temptation was too much. Swiftly and carefully he swept the precious peach away and slipped it under his scruffy shirt. There was an immense surge of joy throughout </a:t>
            </a:r>
            <a:r>
              <a:rPr lang="en-AU" sz="2200" dirty="0" err="1">
                <a:effectLst/>
                <a:latin typeface="Helvetica Neue"/>
                <a:ea typeface="Helvetica Neue"/>
                <a:cs typeface="Helvetica Neue"/>
                <a:sym typeface="Helvetica Neue"/>
              </a:rPr>
              <a:t>Badi’s</a:t>
            </a:r>
            <a:r>
              <a:rPr lang="en-AU" sz="2200" dirty="0">
                <a:effectLst/>
                <a:latin typeface="Helvetica Neue"/>
                <a:ea typeface="Helvetica Neue"/>
                <a:cs typeface="Helvetica Neue"/>
                <a:sym typeface="Helvetica Neue"/>
              </a:rPr>
              <a:t> body. </a:t>
            </a:r>
          </a:p>
          <a:p>
            <a:r>
              <a:rPr lang="en-AU" sz="2200" dirty="0">
                <a:effectLst/>
                <a:latin typeface="Helvetica Neue"/>
                <a:ea typeface="Helvetica Neue"/>
                <a:cs typeface="Helvetica Neue"/>
                <a:sym typeface="Helvetica Neue"/>
              </a:rPr>
              <a:t> </a:t>
            </a:r>
          </a:p>
          <a:p>
            <a:r>
              <a:rPr lang="en-AU" sz="2200" dirty="0">
                <a:effectLst/>
                <a:latin typeface="Helvetica Neue"/>
                <a:ea typeface="Helvetica Neue"/>
                <a:cs typeface="Helvetica Neue"/>
                <a:sym typeface="Helvetica Neue"/>
              </a:rPr>
              <a:t>Badi rubbed his fingers along the outline of the plump peach. The texture was fury and soft and reminded him of the old peach tree in his grandmother’s backyard back home in </a:t>
            </a:r>
            <a:r>
              <a:rPr lang="en-AU" sz="2200" u="sng" dirty="0">
                <a:effectLst/>
                <a:latin typeface="Helvetica Neue"/>
                <a:ea typeface="Helvetica Neue"/>
                <a:cs typeface="Helvetica Neue"/>
                <a:sym typeface="Helvetica Neue"/>
              </a:rPr>
              <a:t>?Afghanistan?</a:t>
            </a:r>
            <a:r>
              <a:rPr lang="en-AU" sz="2200" dirty="0">
                <a:effectLst/>
                <a:latin typeface="Helvetica Neue"/>
                <a:ea typeface="Helvetica Neue"/>
                <a:cs typeface="Helvetica Neue"/>
                <a:sym typeface="Helvetica Neue"/>
              </a:rPr>
              <a:t>. Badi caught up to his uncle who was buying the ‘black sheep’ of the food. He could feel the urge to take a nibble of the gorgeous peach but had to use all of his will power to resist the temptation. </a:t>
            </a:r>
          </a:p>
          <a:p>
            <a:r>
              <a:rPr lang="en-AU" sz="2200" dirty="0">
                <a:effectLst/>
                <a:latin typeface="Helvetica Neue"/>
                <a:ea typeface="Helvetica Neue"/>
                <a:cs typeface="Helvetica Neue"/>
                <a:sym typeface="Helvetica Neue"/>
              </a:rPr>
              <a:t> </a:t>
            </a:r>
          </a:p>
          <a:p>
            <a:r>
              <a:rPr lang="en-AU" sz="2200" dirty="0">
                <a:effectLst/>
                <a:latin typeface="Helvetica Neue"/>
                <a:ea typeface="Helvetica Neue"/>
                <a:cs typeface="Helvetica Neue"/>
                <a:sym typeface="Helvetica Neue"/>
              </a:rPr>
              <a:t>The wait for the tram to take Badi and his uncle home to Ringwood seemed to take forever even through it was only a few minutes. Once on the crowded tram, people were pushing and shoving for a seat. The noisy school kids dominated the back of the tram. When uncle found a seat Badi stood shyly nearby, wondering when he would be able to taste the precious peach that he was holding gently under his shirt. Suddenly the school kids got off making room for Badi at the back of the tram. Badi stealthily slid towards the back and found a seat in the corner. He took out the peach, just steering at its beauty in owe. As Badi bit into the succulent peach, memories of his childhood flooded back. Images of Badi and his siblings climbing his grandmothers old peach tree overwhelmed him. He could almost feel himself stretching as he reached for the glorious peaches that hung there on the highest branches. The sweet smell, the intense taste and the soft texture of the peach reminded him of the happiest time of his life. And the most precious memory was of his grandmother sitting under the shade of the peach tree humming their favourite songs.</a:t>
            </a:r>
          </a:p>
          <a:p>
            <a:r>
              <a:rPr lang="en-AU" sz="2200" dirty="0">
                <a:effectLst/>
                <a:latin typeface="Helvetica Neue"/>
                <a:ea typeface="Helvetica Neue"/>
                <a:cs typeface="Helvetica Neue"/>
                <a:sym typeface="Helvetica Neue"/>
              </a:rPr>
              <a:t> </a:t>
            </a:r>
          </a:p>
          <a:p>
            <a:endParaRPr lang="en-US" dirty="0"/>
          </a:p>
        </p:txBody>
      </p:sp>
    </p:spTree>
    <p:extLst>
      <p:ext uri="{BB962C8B-B14F-4D97-AF65-F5344CB8AC3E}">
        <p14:creationId xmlns:p14="http://schemas.microsoft.com/office/powerpoint/2010/main" val="115110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42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6E7F8F-03C7-4694-BCDC-FE606BE00C26}" type="slidenum">
              <a:rPr lang="en-AU" smtClean="0"/>
              <a:t>65</a:t>
            </a:fld>
            <a:endParaRPr lang="en-AU" dirty="0"/>
          </a:p>
        </p:txBody>
      </p:sp>
      <p:sp>
        <p:nvSpPr>
          <p:cNvPr id="5" name="Date Placeholder 4">
            <a:extLst>
              <a:ext uri="{FF2B5EF4-FFF2-40B4-BE49-F238E27FC236}">
                <a16:creationId xmlns:a16="http://schemas.microsoft.com/office/drawing/2014/main" id="{3E356A63-E233-6573-0977-216E0EAD0C68}"/>
              </a:ext>
            </a:extLst>
          </p:cNvPr>
          <p:cNvSpPr>
            <a:spLocks noGrp="1"/>
          </p:cNvSpPr>
          <p:nvPr>
            <p:ph type="dt" idx="1"/>
          </p:nvPr>
        </p:nvSpPr>
        <p:spPr/>
        <p:txBody>
          <a:bodyPr/>
          <a:lstStyle/>
          <a:p>
            <a:endParaRPr lang="en-US"/>
          </a:p>
        </p:txBody>
      </p:sp>
      <p:sp>
        <p:nvSpPr>
          <p:cNvPr id="6" name="Footer Placeholder 5">
            <a:extLst>
              <a:ext uri="{FF2B5EF4-FFF2-40B4-BE49-F238E27FC236}">
                <a16:creationId xmlns:a16="http://schemas.microsoft.com/office/drawing/2014/main" id="{7BB1AB53-0735-D26B-27B8-C4BB5A16D1E4}"/>
              </a:ext>
            </a:extLst>
          </p:cNvPr>
          <p:cNvSpPr>
            <a:spLocks noGrp="1"/>
          </p:cNvSpPr>
          <p:nvPr>
            <p:ph type="ftr" sz="quarter" idx="4"/>
          </p:nvPr>
        </p:nvSpPr>
        <p:spPr/>
        <p:txBody>
          <a:bodyPr/>
          <a:lstStyle/>
          <a:p>
            <a:r>
              <a:rPr lang="en-US"/>
              <a:t>Fremantle Speech Pathology Services Pty Ltd</a:t>
            </a:r>
          </a:p>
        </p:txBody>
      </p:sp>
      <p:sp>
        <p:nvSpPr>
          <p:cNvPr id="7" name="Header Placeholder 6">
            <a:extLst>
              <a:ext uri="{FF2B5EF4-FFF2-40B4-BE49-F238E27FC236}">
                <a16:creationId xmlns:a16="http://schemas.microsoft.com/office/drawing/2014/main" id="{664A6CFE-A019-CFC6-5C6E-A376A94AA7C8}"/>
              </a:ext>
            </a:extLst>
          </p:cNvPr>
          <p:cNvSpPr>
            <a:spLocks noGrp="1"/>
          </p:cNvSpPr>
          <p:nvPr>
            <p:ph type="hdr" sz="quarter"/>
          </p:nvPr>
        </p:nvSpPr>
        <p:spPr/>
        <p:txBody>
          <a:bodyPr/>
          <a:lstStyle/>
          <a:p>
            <a:r>
              <a:rPr lang="en-US"/>
              <a:t>Formulas for Frames: Delivering the Program</a:t>
            </a:r>
          </a:p>
        </p:txBody>
      </p:sp>
    </p:spTree>
    <p:extLst>
      <p:ext uri="{BB962C8B-B14F-4D97-AF65-F5344CB8AC3E}">
        <p14:creationId xmlns:p14="http://schemas.microsoft.com/office/powerpoint/2010/main" val="1275591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481E14-B4AB-A54B-9B4D-8DCFD4806AA0}" type="slidenum">
              <a:rPr lang="en-US" smtClean="0"/>
              <a:t>100</a:t>
            </a:fld>
            <a:endParaRPr lang="en-US"/>
          </a:p>
        </p:txBody>
      </p:sp>
    </p:spTree>
    <p:extLst>
      <p:ext uri="{BB962C8B-B14F-4D97-AF65-F5344CB8AC3E}">
        <p14:creationId xmlns:p14="http://schemas.microsoft.com/office/powerpoint/2010/main" val="678725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5D010EFC-6FBC-0548-A375-7E391AC78CB7}" type="datetimeFigureOut">
              <a:rPr lang="en-US" smtClean="0"/>
              <a:t>8/7/23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3441664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D010EFC-6FBC-0548-A375-7E391AC78CB7}"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599423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5D010EFC-6FBC-0548-A375-7E391AC78CB7}" type="datetimeFigureOut">
              <a:rPr lang="en-US" smtClean="0"/>
              <a:t>8/7/23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3737268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08D7-81C4-44F6-95A6-A0A0A7D91A4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06805972-2719-4A89-A33C-C131AAB3C3B1}"/>
              </a:ext>
            </a:extLst>
          </p:cNvPr>
          <p:cNvSpPr>
            <a:spLocks noGrp="1"/>
          </p:cNvSpPr>
          <p:nvPr>
            <p:ph type="dt" sz="half" idx="10"/>
          </p:nvPr>
        </p:nvSpPr>
        <p:spPr/>
        <p:txBody>
          <a:bodyPr/>
          <a:lstStyle/>
          <a:p>
            <a:fld id="{DDD8B75B-7A86-416E-8300-04D61706AE8B}" type="datetimeFigureOut">
              <a:rPr lang="en-AU" smtClean="0"/>
              <a:t>7/8/23</a:t>
            </a:fld>
            <a:endParaRPr lang="en-AU" dirty="0"/>
          </a:p>
        </p:txBody>
      </p:sp>
      <p:sp>
        <p:nvSpPr>
          <p:cNvPr id="4" name="Footer Placeholder 3">
            <a:extLst>
              <a:ext uri="{FF2B5EF4-FFF2-40B4-BE49-F238E27FC236}">
                <a16:creationId xmlns:a16="http://schemas.microsoft.com/office/drawing/2014/main" id="{6BC4440F-6E4E-4F3F-8C7C-14C9D3771FB0}"/>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825F549B-DD67-4ECD-8789-27DA9E3C66CD}"/>
              </a:ext>
            </a:extLst>
          </p:cNvPr>
          <p:cNvSpPr>
            <a:spLocks noGrp="1"/>
          </p:cNvSpPr>
          <p:nvPr>
            <p:ph type="sldNum" sz="quarter" idx="12"/>
          </p:nvPr>
        </p:nvSpPr>
        <p:spPr/>
        <p:txBody>
          <a:bodyPr/>
          <a:lstStyle/>
          <a:p>
            <a:fld id="{1FFA9B3E-24CA-48F1-8BA9-85B37EE874A8}" type="slidenum">
              <a:rPr lang="en-AU" smtClean="0"/>
              <a:t>‹#›</a:t>
            </a:fld>
            <a:endParaRPr lang="en-AU" dirty="0"/>
          </a:p>
        </p:txBody>
      </p:sp>
    </p:spTree>
    <p:extLst>
      <p:ext uri="{BB962C8B-B14F-4D97-AF65-F5344CB8AC3E}">
        <p14:creationId xmlns:p14="http://schemas.microsoft.com/office/powerpoint/2010/main" val="132228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D010EFC-6FBC-0548-A375-7E391AC78CB7}" type="datetimeFigureOut">
              <a:rPr lang="en-US" smtClean="0"/>
              <a:t>8/7/23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363944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5D010EFC-6FBC-0548-A375-7E391AC78CB7}" type="datetimeFigureOut">
              <a:rPr lang="en-US" smtClean="0"/>
              <a:t>8/7/23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59724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5D010EFC-6FBC-0548-A375-7E391AC78CB7}" type="datetimeFigureOut">
              <a:rPr lang="en-US" smtClean="0"/>
              <a:t>8/7/23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3820713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5D010EFC-6FBC-0548-A375-7E391AC78CB7}" type="datetimeFigureOut">
              <a:rPr lang="en-US" smtClean="0"/>
              <a:t>8/7/23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1912142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D010EFC-6FBC-0548-A375-7E391AC78CB7}" type="datetimeFigureOut">
              <a:rPr lang="en-US" smtClean="0"/>
              <a:t>8/7/23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405764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5D010EFC-6FBC-0548-A375-7E391AC78CB7}" type="datetimeFigureOut">
              <a:rPr lang="en-US" smtClean="0"/>
              <a:t>8/7/23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2685897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010EFC-6FBC-0548-A375-7E391AC78CB7}" type="datetimeFigureOut">
              <a:rPr lang="en-US" smtClean="0"/>
              <a:t>8/7/23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114685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5D010EFC-6FBC-0548-A375-7E391AC78CB7}" type="datetimeFigureOut">
              <a:rPr lang="en-US" smtClean="0"/>
              <a:t>8/7/23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74D0A1C6-B7CC-0E48-A9AA-1EA0B0A75268}" type="slidenum">
              <a:rPr lang="en-US" smtClean="0"/>
              <a:t>‹#›</a:t>
            </a:fld>
            <a:endParaRPr lang="en-US"/>
          </a:p>
        </p:txBody>
      </p:sp>
    </p:spTree>
    <p:extLst>
      <p:ext uri="{BB962C8B-B14F-4D97-AF65-F5344CB8AC3E}">
        <p14:creationId xmlns:p14="http://schemas.microsoft.com/office/powerpoint/2010/main" val="901337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5D010EFC-6FBC-0548-A375-7E391AC78CB7}" type="datetimeFigureOut">
              <a:rPr lang="en-US" smtClean="0"/>
              <a:t>8/7/23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74D0A1C6-B7CC-0E48-A9AA-1EA0B0A75268}" type="slidenum">
              <a:rPr lang="en-US" smtClean="0"/>
              <a:t>‹#›</a:t>
            </a:fld>
            <a:endParaRPr lang="en-US"/>
          </a:p>
        </p:txBody>
      </p:sp>
    </p:spTree>
    <p:extLst>
      <p:ext uri="{BB962C8B-B14F-4D97-AF65-F5344CB8AC3E}">
        <p14:creationId xmlns:p14="http://schemas.microsoft.com/office/powerpoint/2010/main" val="2491458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ideo" Target="https://www.youtube.com/embed/PqKxLx3As28?feature=oembed"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white card with text and images&#10;&#10;Description automatically generated">
            <a:extLst>
              <a:ext uri="{FF2B5EF4-FFF2-40B4-BE49-F238E27FC236}">
                <a16:creationId xmlns:a16="http://schemas.microsoft.com/office/drawing/2014/main" id="{1DD9CF7B-BF3B-BAD1-C362-A73717F981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4618" y="728120"/>
            <a:ext cx="10559826" cy="5715802"/>
          </a:xfrm>
          <a:prstGeom prst="rect">
            <a:avLst/>
          </a:prstGeom>
        </p:spPr>
      </p:pic>
    </p:spTree>
    <p:extLst>
      <p:ext uri="{BB962C8B-B14F-4D97-AF65-F5344CB8AC3E}">
        <p14:creationId xmlns:p14="http://schemas.microsoft.com/office/powerpoint/2010/main" val="3782997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F1C560-E196-10C0-6E24-D80446F5FB69}"/>
              </a:ext>
            </a:extLst>
          </p:cNvPr>
          <p:cNvSpPr>
            <a:spLocks noGrp="1"/>
          </p:cNvSpPr>
          <p:nvPr>
            <p:ph type="title"/>
          </p:nvPr>
        </p:nvSpPr>
        <p:spPr>
          <a:xfrm>
            <a:off x="873978" y="1718735"/>
            <a:ext cx="5767566" cy="1072378"/>
          </a:xfrm>
        </p:spPr>
        <p:txBody>
          <a:bodyPr anchor="ctr">
            <a:normAutofit/>
          </a:bodyPr>
          <a:lstStyle/>
          <a:p>
            <a:r>
              <a:rPr lang="en-AU" sz="3600">
                <a:latin typeface="Calibri" panose="020F0502020204030204" pitchFamily="34" charset="0"/>
                <a:ea typeface="Calibri" panose="020F0502020204030204" pitchFamily="34" charset="0"/>
                <a:cs typeface="Times New Roman" panose="02020603050405020304" pitchFamily="18" charset="0"/>
              </a:rPr>
              <a:t>Conflict and Obstacles</a:t>
            </a:r>
            <a:r>
              <a:rPr lang="en-AU" sz="3600"/>
              <a:t> </a:t>
            </a:r>
            <a:endParaRPr lang="en-US" sz="3600"/>
          </a:p>
        </p:txBody>
      </p:sp>
      <p:sp>
        <p:nvSpPr>
          <p:cNvPr id="3" name="Content Placeholder 2">
            <a:extLst>
              <a:ext uri="{FF2B5EF4-FFF2-40B4-BE49-F238E27FC236}">
                <a16:creationId xmlns:a16="http://schemas.microsoft.com/office/drawing/2014/main" id="{9319B643-EB80-9A30-D52F-E861740AC094}"/>
              </a:ext>
            </a:extLst>
          </p:cNvPr>
          <p:cNvSpPr>
            <a:spLocks noGrp="1"/>
          </p:cNvSpPr>
          <p:nvPr>
            <p:ph idx="1"/>
          </p:nvPr>
        </p:nvSpPr>
        <p:spPr>
          <a:xfrm>
            <a:off x="873102" y="2789239"/>
            <a:ext cx="5768442" cy="2683606"/>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Introduce challenges and obstacles that the main character must overcome. This conflict creates tension and keeps readers engaged in the story.</a:t>
            </a:r>
          </a:p>
          <a:p>
            <a:endParaRPr lang="en-AU" sz="1600">
              <a:solidFill>
                <a:srgbClr val="FFFFFE"/>
              </a:solidFill>
              <a:latin typeface="Calibri" panose="020F0502020204030204" pitchFamily="34" charset="0"/>
              <a:ea typeface="Calibri" panose="020F0502020204030204" pitchFamily="34" charset="0"/>
              <a:cs typeface="Times New Roman" panose="02020603050405020304" pitchFamily="18" charset="0"/>
            </a:endParaRPr>
          </a:p>
          <a:p>
            <a:endParaRPr lang="en-US" sz="1600">
              <a:solidFill>
                <a:srgbClr val="FFFFFE"/>
              </a:solidFill>
            </a:endParaRPr>
          </a:p>
        </p:txBody>
      </p:sp>
      <p:pic>
        <p:nvPicPr>
          <p:cNvPr id="5" name="Picture 4" descr="Domino effect white cut-outs and one blue cutout">
            <a:extLst>
              <a:ext uri="{FF2B5EF4-FFF2-40B4-BE49-F238E27FC236}">
                <a16:creationId xmlns:a16="http://schemas.microsoft.com/office/drawing/2014/main" id="{974A06A5-D902-7D11-E3C7-B5ADD70623CB}"/>
              </a:ext>
            </a:extLst>
          </p:cNvPr>
          <p:cNvPicPr>
            <a:picLocks noChangeAspect="1"/>
          </p:cNvPicPr>
          <p:nvPr/>
        </p:nvPicPr>
        <p:blipFill rotWithShape="1">
          <a:blip r:embed="rId2"/>
          <a:srcRect l="45586" r="9234" b="-2"/>
          <a:stretch/>
        </p:blipFill>
        <p:spPr>
          <a:xfrm>
            <a:off x="7549862" y="227"/>
            <a:ext cx="4641833" cy="6858000"/>
          </a:xfrm>
          <a:prstGeom prst="rect">
            <a:avLst/>
          </a:prstGeom>
        </p:spPr>
      </p:pic>
    </p:spTree>
    <p:extLst>
      <p:ext uri="{BB962C8B-B14F-4D97-AF65-F5344CB8AC3E}">
        <p14:creationId xmlns:p14="http://schemas.microsoft.com/office/powerpoint/2010/main" val="42471296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3"/>
          <a:stretch>
            <a:fillRect/>
          </a:stretch>
        </p:blipFill>
        <p:spPr>
          <a:xfrm>
            <a:off x="138793" y="764305"/>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1200329"/>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AU"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Write a sentence using the formula</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Tree>
    <p:extLst>
      <p:ext uri="{BB962C8B-B14F-4D97-AF65-F5344CB8AC3E}">
        <p14:creationId xmlns:p14="http://schemas.microsoft.com/office/powerpoint/2010/main" val="2410347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D6BEC-EA60-2C8E-33D2-A769FD00A711}"/>
              </a:ext>
            </a:extLst>
          </p:cNvPr>
          <p:cNvSpPr>
            <a:spLocks noGrp="1"/>
          </p:cNvSpPr>
          <p:nvPr>
            <p:ph type="title"/>
          </p:nvPr>
        </p:nvSpPr>
        <p:spPr/>
        <p:txBody>
          <a:bodyPr/>
          <a:lstStyle/>
          <a:p>
            <a:r>
              <a:rPr lang="en-US" dirty="0"/>
              <a:t>Frame 3</a:t>
            </a:r>
          </a:p>
        </p:txBody>
      </p:sp>
      <p:pic>
        <p:nvPicPr>
          <p:cNvPr id="5" name="Content Placeholder 4" descr="Text&#10;&#10;Description automatically generated">
            <a:extLst>
              <a:ext uri="{FF2B5EF4-FFF2-40B4-BE49-F238E27FC236}">
                <a16:creationId xmlns:a16="http://schemas.microsoft.com/office/drawing/2014/main" id="{E25DFA5E-9433-1C8A-B109-BE4C7A906487}"/>
              </a:ext>
            </a:extLst>
          </p:cNvPr>
          <p:cNvPicPr>
            <a:picLocks noGrp="1" noChangeAspect="1"/>
          </p:cNvPicPr>
          <p:nvPr>
            <p:ph idx="1"/>
          </p:nvPr>
        </p:nvPicPr>
        <p:blipFill>
          <a:blip r:embed="rId2"/>
          <a:stretch>
            <a:fillRect/>
          </a:stretch>
        </p:blipFill>
        <p:spPr>
          <a:xfrm>
            <a:off x="689593" y="1337571"/>
            <a:ext cx="9859776" cy="4998935"/>
          </a:xfrm>
        </p:spPr>
      </p:pic>
    </p:spTree>
    <p:extLst>
      <p:ext uri="{BB962C8B-B14F-4D97-AF65-F5344CB8AC3E}">
        <p14:creationId xmlns:p14="http://schemas.microsoft.com/office/powerpoint/2010/main" val="107557588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iagram&#10;&#10;Description automatically generated">
            <a:extLst>
              <a:ext uri="{FF2B5EF4-FFF2-40B4-BE49-F238E27FC236}">
                <a16:creationId xmlns:a16="http://schemas.microsoft.com/office/drawing/2014/main" id="{0F7B34A6-097A-5ABC-8AB6-6F9A36E050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260" y="533747"/>
            <a:ext cx="8210788" cy="5790505"/>
          </a:xfrm>
        </p:spPr>
      </p:pic>
    </p:spTree>
    <p:extLst>
      <p:ext uri="{BB962C8B-B14F-4D97-AF65-F5344CB8AC3E}">
        <p14:creationId xmlns:p14="http://schemas.microsoft.com/office/powerpoint/2010/main" val="23003331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calendar&#10;&#10;Description automatically generated">
            <a:extLst>
              <a:ext uri="{FF2B5EF4-FFF2-40B4-BE49-F238E27FC236}">
                <a16:creationId xmlns:a16="http://schemas.microsoft.com/office/drawing/2014/main" id="{C9685A8F-4C4B-0261-13D4-1BEDD2E55412}"/>
              </a:ext>
            </a:extLst>
          </p:cNvPr>
          <p:cNvPicPr>
            <a:picLocks noGrp="1" noChangeAspect="1"/>
          </p:cNvPicPr>
          <p:nvPr>
            <p:ph idx="1"/>
          </p:nvPr>
        </p:nvPicPr>
        <p:blipFill>
          <a:blip r:embed="rId2"/>
          <a:stretch>
            <a:fillRect/>
          </a:stretch>
        </p:blipFill>
        <p:spPr>
          <a:xfrm>
            <a:off x="705437" y="261099"/>
            <a:ext cx="9073406" cy="6143927"/>
          </a:xfrm>
        </p:spPr>
      </p:pic>
    </p:spTree>
    <p:extLst>
      <p:ext uri="{BB962C8B-B14F-4D97-AF65-F5344CB8AC3E}">
        <p14:creationId xmlns:p14="http://schemas.microsoft.com/office/powerpoint/2010/main" val="34889946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73A12-25AC-AD53-A646-DDAE6319AC28}"/>
              </a:ext>
            </a:extLst>
          </p:cNvPr>
          <p:cNvSpPr>
            <a:spLocks noGrp="1"/>
          </p:cNvSpPr>
          <p:nvPr>
            <p:ph type="title"/>
          </p:nvPr>
        </p:nvSpPr>
        <p:spPr/>
        <p:txBody>
          <a:bodyPr/>
          <a:lstStyle/>
          <a:p>
            <a:r>
              <a:rPr lang="en-US" dirty="0"/>
              <a:t>Frame 4</a:t>
            </a:r>
          </a:p>
        </p:txBody>
      </p:sp>
      <p:pic>
        <p:nvPicPr>
          <p:cNvPr id="9" name="Content Placeholder 8" descr="Text&#10;&#10;Description automatically generated">
            <a:extLst>
              <a:ext uri="{FF2B5EF4-FFF2-40B4-BE49-F238E27FC236}">
                <a16:creationId xmlns:a16="http://schemas.microsoft.com/office/drawing/2014/main" id="{47AA6200-6D82-F2B1-CAB9-4D5B118C3B70}"/>
              </a:ext>
            </a:extLst>
          </p:cNvPr>
          <p:cNvPicPr>
            <a:picLocks noGrp="1" noChangeAspect="1"/>
          </p:cNvPicPr>
          <p:nvPr>
            <p:ph idx="1"/>
          </p:nvPr>
        </p:nvPicPr>
        <p:blipFill>
          <a:blip r:embed="rId2"/>
          <a:stretch>
            <a:fillRect/>
          </a:stretch>
        </p:blipFill>
        <p:spPr>
          <a:xfrm>
            <a:off x="677862" y="1371600"/>
            <a:ext cx="10948025" cy="4494057"/>
          </a:xfrm>
        </p:spPr>
      </p:pic>
    </p:spTree>
    <p:extLst>
      <p:ext uri="{BB962C8B-B14F-4D97-AF65-F5344CB8AC3E}">
        <p14:creationId xmlns:p14="http://schemas.microsoft.com/office/powerpoint/2010/main" val="7756438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7A72A85-DE85-414E-AA47-34942D6E9F7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08094" y="197224"/>
            <a:ext cx="8724900" cy="6162675"/>
          </a:xfrm>
        </p:spPr>
      </p:pic>
      <p:pic>
        <p:nvPicPr>
          <p:cNvPr id="3" name="Content Placeholder 4" descr="Diagram&#10;&#10;Description automatically generated">
            <a:extLst>
              <a:ext uri="{FF2B5EF4-FFF2-40B4-BE49-F238E27FC236}">
                <a16:creationId xmlns:a16="http://schemas.microsoft.com/office/drawing/2014/main" id="{764F8D89-982B-B75B-239D-BA63A2253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094" y="213552"/>
            <a:ext cx="8724900" cy="6162675"/>
          </a:xfrm>
          <a:prstGeom prst="rect">
            <a:avLst/>
          </a:prstGeom>
        </p:spPr>
      </p:pic>
    </p:spTree>
    <p:extLst>
      <p:ext uri="{BB962C8B-B14F-4D97-AF65-F5344CB8AC3E}">
        <p14:creationId xmlns:p14="http://schemas.microsoft.com/office/powerpoint/2010/main" val="27818732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ackground pattern&#10;&#10;Description automatically generated with medium confidence">
            <a:extLst>
              <a:ext uri="{FF2B5EF4-FFF2-40B4-BE49-F238E27FC236}">
                <a16:creationId xmlns:a16="http://schemas.microsoft.com/office/drawing/2014/main" id="{F67FF726-3CE4-7C23-1B3E-DC9B56688196}"/>
              </a:ext>
            </a:extLst>
          </p:cNvPr>
          <p:cNvPicPr>
            <a:picLocks noGrp="1" noChangeAspect="1"/>
          </p:cNvPicPr>
          <p:nvPr>
            <p:ph idx="1"/>
          </p:nvPr>
        </p:nvPicPr>
        <p:blipFill>
          <a:blip r:embed="rId2"/>
          <a:stretch>
            <a:fillRect/>
          </a:stretch>
        </p:blipFill>
        <p:spPr>
          <a:xfrm>
            <a:off x="746310" y="218129"/>
            <a:ext cx="10303763" cy="6421742"/>
          </a:xfrm>
        </p:spPr>
      </p:pic>
    </p:spTree>
    <p:extLst>
      <p:ext uri="{BB962C8B-B14F-4D97-AF65-F5344CB8AC3E}">
        <p14:creationId xmlns:p14="http://schemas.microsoft.com/office/powerpoint/2010/main" val="25704431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88263-A6AD-8168-301E-D9DFCDB5BCC1}"/>
              </a:ext>
            </a:extLst>
          </p:cNvPr>
          <p:cNvSpPr>
            <a:spLocks noGrp="1"/>
          </p:cNvSpPr>
          <p:nvPr>
            <p:ph type="title"/>
          </p:nvPr>
        </p:nvSpPr>
        <p:spPr/>
        <p:txBody>
          <a:bodyPr/>
          <a:lstStyle/>
          <a:p>
            <a:r>
              <a:rPr lang="en-US" dirty="0"/>
              <a:t>Frame 5</a:t>
            </a:r>
          </a:p>
        </p:txBody>
      </p:sp>
      <p:pic>
        <p:nvPicPr>
          <p:cNvPr id="5" name="Content Placeholder 4" descr="Text&#10;&#10;Description automatically generated">
            <a:extLst>
              <a:ext uri="{FF2B5EF4-FFF2-40B4-BE49-F238E27FC236}">
                <a16:creationId xmlns:a16="http://schemas.microsoft.com/office/drawing/2014/main" id="{21F22ECA-ABC7-AB8C-0BF3-CF38F2787F8B}"/>
              </a:ext>
            </a:extLst>
          </p:cNvPr>
          <p:cNvPicPr>
            <a:picLocks noGrp="1" noChangeAspect="1"/>
          </p:cNvPicPr>
          <p:nvPr>
            <p:ph idx="1"/>
          </p:nvPr>
        </p:nvPicPr>
        <p:blipFill>
          <a:blip r:embed="rId2"/>
          <a:stretch>
            <a:fillRect/>
          </a:stretch>
        </p:blipFill>
        <p:spPr>
          <a:xfrm>
            <a:off x="515688" y="1163534"/>
            <a:ext cx="10315691" cy="4852734"/>
          </a:xfrm>
        </p:spPr>
      </p:pic>
    </p:spTree>
    <p:extLst>
      <p:ext uri="{BB962C8B-B14F-4D97-AF65-F5344CB8AC3E}">
        <p14:creationId xmlns:p14="http://schemas.microsoft.com/office/powerpoint/2010/main" val="1055802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10;&#10;Description automatically generated">
            <a:extLst>
              <a:ext uri="{FF2B5EF4-FFF2-40B4-BE49-F238E27FC236}">
                <a16:creationId xmlns:a16="http://schemas.microsoft.com/office/drawing/2014/main" id="{90054162-40D5-25FA-B14D-62A49F83FF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949" y="538988"/>
            <a:ext cx="7314501" cy="5367900"/>
          </a:xfrm>
        </p:spPr>
      </p:pic>
    </p:spTree>
    <p:extLst>
      <p:ext uri="{BB962C8B-B14F-4D97-AF65-F5344CB8AC3E}">
        <p14:creationId xmlns:p14="http://schemas.microsoft.com/office/powerpoint/2010/main" val="15805348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AB6B3-548A-E944-99A6-02D017066BD2}"/>
              </a:ext>
            </a:extLst>
          </p:cNvPr>
          <p:cNvSpPr>
            <a:spLocks noGrp="1"/>
          </p:cNvSpPr>
          <p:nvPr>
            <p:ph type="ctrTitle"/>
          </p:nvPr>
        </p:nvSpPr>
        <p:spPr/>
        <p:txBody>
          <a:bodyPr/>
          <a:lstStyle/>
          <a:p>
            <a:pPr algn="ctr"/>
            <a:r>
              <a:rPr lang="en-US" dirty="0"/>
              <a:t>Student Workbooks</a:t>
            </a:r>
          </a:p>
        </p:txBody>
      </p:sp>
      <p:sp>
        <p:nvSpPr>
          <p:cNvPr id="2" name="Subtitle 1">
            <a:extLst>
              <a:ext uri="{FF2B5EF4-FFF2-40B4-BE49-F238E27FC236}">
                <a16:creationId xmlns:a16="http://schemas.microsoft.com/office/drawing/2014/main" id="{D7B9C0DE-7E27-BF40-A1E8-6C61E9CABCA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5637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91060F-34FA-4A0D-8D92-11FBDC026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6AB73D0-D220-4D64-A1F1-4F7DB7C53A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C38E817-1478-4A91-9116-35D9F84CF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9ADEED97-84B8-489A-B159-0F17D1922F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B59B8AB-4FE4-4F4D-8C14-A3C138384E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00EAD174-BA95-4F97-A239-DBB03B9F3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EC04CBC-8F19-41F5-AFCB-974C4EC11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2B022B75-CF3F-4300-8BF3-E32B9F136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4D8F63B-CB0C-4446-9D50-573B4B2DA3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78E9B2A1-AF62-483F-A05A-CD251527C4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DA82C47-BD91-44F6-8E0C-12A3470C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32108C4-F78A-477F-B16C-DE796DC67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36E5E4E-DA76-41CC-ADD2-617776B7B7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DD465CB-84F4-4504-99D8-1021BB0EA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6969C05-AD74-4A7D-BEBF-268881670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67E30019-625A-4105-A464-504F2E23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C26D8C16-5794-4FA7-914E-82C470807E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06A4CF19-30D3-4345-8E29-4446D816A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9DC67E0-357A-4A2B-BF4A-138B4F336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509F48CC-B5D1-4161-9824-D8A0486F0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278BA4BA-B077-49FC-B040-FC3FE2FD70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35A9DEAE-F5FD-408B-A942-640003C06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15486665-B676-4262-9D97-0879DF1936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A7AF4F1D-2649-4BA6-8241-9043DB477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1682" y="1699589"/>
            <a:ext cx="5936885" cy="3467610"/>
            <a:chOff x="791682" y="1699589"/>
            <a:chExt cx="5936885" cy="3467610"/>
          </a:xfrm>
        </p:grpSpPr>
        <p:sp>
          <p:nvSpPr>
            <p:cNvPr id="35" name="Rectangle 34">
              <a:extLst>
                <a:ext uri="{FF2B5EF4-FFF2-40B4-BE49-F238E27FC236}">
                  <a16:creationId xmlns:a16="http://schemas.microsoft.com/office/drawing/2014/main" id="{0F62B1DF-8B9A-4396-944C-C916EE87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1699589"/>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65F13B4-5073-4F61-8B96-408BFB720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02131" y="489479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5C59BA-2F36-42BF-AA95-0B3DD56D5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2275661"/>
              <a:ext cx="5935796"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57CAC34-EFB6-B1AD-0AA9-6F55C2FFBF53}"/>
              </a:ext>
            </a:extLst>
          </p:cNvPr>
          <p:cNvSpPr>
            <a:spLocks noGrp="1"/>
          </p:cNvSpPr>
          <p:nvPr>
            <p:ph type="title"/>
          </p:nvPr>
        </p:nvSpPr>
        <p:spPr>
          <a:xfrm>
            <a:off x="873978" y="2358391"/>
            <a:ext cx="5741942" cy="817168"/>
          </a:xfrm>
        </p:spPr>
        <p:txBody>
          <a:bodyPr anchor="ctr">
            <a:normAutofit/>
          </a:bodyPr>
          <a:lstStyle/>
          <a:p>
            <a:r>
              <a:rPr lang="en-AU" sz="2500">
                <a:latin typeface="Calibri" panose="020F0502020204030204" pitchFamily="34" charset="0"/>
                <a:ea typeface="Calibri" panose="020F0502020204030204" pitchFamily="34" charset="0"/>
                <a:cs typeface="Times New Roman" panose="02020603050405020304" pitchFamily="18" charset="0"/>
              </a:rPr>
              <a:t>Personality and Traits</a:t>
            </a:r>
            <a:r>
              <a:rPr lang="en-AU" sz="2500"/>
              <a:t> </a:t>
            </a:r>
            <a:endParaRPr lang="en-US" sz="2500"/>
          </a:p>
        </p:txBody>
      </p:sp>
      <p:sp>
        <p:nvSpPr>
          <p:cNvPr id="3" name="Content Placeholder 2">
            <a:extLst>
              <a:ext uri="{FF2B5EF4-FFF2-40B4-BE49-F238E27FC236}">
                <a16:creationId xmlns:a16="http://schemas.microsoft.com/office/drawing/2014/main" id="{9347C514-D85C-32F1-1550-000EE8EC754F}"/>
              </a:ext>
            </a:extLst>
          </p:cNvPr>
          <p:cNvSpPr>
            <a:spLocks noGrp="1"/>
          </p:cNvSpPr>
          <p:nvPr>
            <p:ph idx="1"/>
          </p:nvPr>
        </p:nvSpPr>
        <p:spPr>
          <a:xfrm>
            <a:off x="873102" y="3175786"/>
            <a:ext cx="5742817" cy="1642273"/>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Develop a well-rounded personality for the main character. Consider their strengths, weaknesses, fears, and quirks. A complex character feels more real and relatable to readers.</a:t>
            </a:r>
          </a:p>
          <a:p>
            <a:endParaRPr lang="en-US" sz="1600">
              <a:solidFill>
                <a:srgbClr val="FFFFFE"/>
              </a:solidFill>
              <a:latin typeface="Century Gothic" panose="020B0502020202020204" pitchFamily="34" charset="0"/>
            </a:endParaRPr>
          </a:p>
        </p:txBody>
      </p:sp>
      <p:pic>
        <p:nvPicPr>
          <p:cNvPr id="5" name="Picture 4" descr="One in a crowd">
            <a:extLst>
              <a:ext uri="{FF2B5EF4-FFF2-40B4-BE49-F238E27FC236}">
                <a16:creationId xmlns:a16="http://schemas.microsoft.com/office/drawing/2014/main" id="{D1632529-5D6A-450B-5F39-DD905F10AD48}"/>
              </a:ext>
            </a:extLst>
          </p:cNvPr>
          <p:cNvPicPr>
            <a:picLocks noChangeAspect="1"/>
          </p:cNvPicPr>
          <p:nvPr/>
        </p:nvPicPr>
        <p:blipFill rotWithShape="1">
          <a:blip r:embed="rId2"/>
          <a:srcRect l="28713" r="20523"/>
          <a:stretch/>
        </p:blipFill>
        <p:spPr>
          <a:xfrm>
            <a:off x="7549862" y="227"/>
            <a:ext cx="4641833" cy="6858000"/>
          </a:xfrm>
          <a:prstGeom prst="rect">
            <a:avLst/>
          </a:prstGeom>
        </p:spPr>
      </p:pic>
    </p:spTree>
    <p:extLst>
      <p:ext uri="{BB962C8B-B14F-4D97-AF65-F5344CB8AC3E}">
        <p14:creationId xmlns:p14="http://schemas.microsoft.com/office/powerpoint/2010/main" val="161360194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47ED3-ED04-3640-B709-5D3CD426FB40}"/>
              </a:ext>
            </a:extLst>
          </p:cNvPr>
          <p:cNvSpPr>
            <a:spLocks noGrp="1"/>
          </p:cNvSpPr>
          <p:nvPr>
            <p:ph type="title"/>
          </p:nvPr>
        </p:nvSpPr>
        <p:spPr/>
        <p:txBody>
          <a:bodyPr/>
          <a:lstStyle/>
          <a:p>
            <a:pPr algn="ctr"/>
            <a:r>
              <a:rPr lang="en-US" dirty="0"/>
              <a:t>Verbs</a:t>
            </a:r>
          </a:p>
        </p:txBody>
      </p:sp>
      <p:pic>
        <p:nvPicPr>
          <p:cNvPr id="5" name="Content Placeholder 4" descr="Diagram, timeline&#10;&#10;Description automatically generated">
            <a:extLst>
              <a:ext uri="{FF2B5EF4-FFF2-40B4-BE49-F238E27FC236}">
                <a16:creationId xmlns:a16="http://schemas.microsoft.com/office/drawing/2014/main" id="{1EE7D37B-62A6-164A-8C18-925B8A8A80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82354" y="1387855"/>
            <a:ext cx="5175249" cy="3881437"/>
          </a:xfrm>
        </p:spPr>
      </p:pic>
    </p:spTree>
    <p:extLst>
      <p:ext uri="{BB962C8B-B14F-4D97-AF65-F5344CB8AC3E}">
        <p14:creationId xmlns:p14="http://schemas.microsoft.com/office/powerpoint/2010/main" val="28188463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602B4-C481-AF45-8EA1-FDA78E036FCF}"/>
              </a:ext>
            </a:extLst>
          </p:cNvPr>
          <p:cNvSpPr>
            <a:spLocks noGrp="1"/>
          </p:cNvSpPr>
          <p:nvPr>
            <p:ph type="title"/>
          </p:nvPr>
        </p:nvSpPr>
        <p:spPr/>
        <p:txBody>
          <a:bodyPr/>
          <a:lstStyle/>
          <a:p>
            <a:pPr algn="ctr"/>
            <a:r>
              <a:rPr lang="en-US" dirty="0"/>
              <a:t>Alliteration</a:t>
            </a:r>
          </a:p>
        </p:txBody>
      </p:sp>
      <p:pic>
        <p:nvPicPr>
          <p:cNvPr id="5" name="Content Placeholder 4" descr="A picture containing diagram&#10;&#10;Description automatically generated">
            <a:extLst>
              <a:ext uri="{FF2B5EF4-FFF2-40B4-BE49-F238E27FC236}">
                <a16:creationId xmlns:a16="http://schemas.microsoft.com/office/drawing/2014/main" id="{A0D5D8C5-AE1C-F641-A0AA-4593E46D10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63673" y="1488281"/>
            <a:ext cx="5175249" cy="3881437"/>
          </a:xfrm>
        </p:spPr>
      </p:pic>
    </p:spTree>
    <p:extLst>
      <p:ext uri="{BB962C8B-B14F-4D97-AF65-F5344CB8AC3E}">
        <p14:creationId xmlns:p14="http://schemas.microsoft.com/office/powerpoint/2010/main" val="8374800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9BD4B6-878E-E894-418B-C73CCDDC7C29}"/>
              </a:ext>
            </a:extLst>
          </p:cNvPr>
          <p:cNvSpPr>
            <a:spLocks noGrp="1"/>
          </p:cNvSpPr>
          <p:nvPr>
            <p:ph type="title"/>
          </p:nvPr>
        </p:nvSpPr>
        <p:spPr/>
        <p:txBody>
          <a:bodyPr/>
          <a:lstStyle/>
          <a:p>
            <a:pPr algn="ctr"/>
            <a:r>
              <a:rPr lang="en-US" dirty="0"/>
              <a:t>What I Learned</a:t>
            </a:r>
          </a:p>
        </p:txBody>
      </p:sp>
      <p:pic>
        <p:nvPicPr>
          <p:cNvPr id="5" name="Content Placeholder 4" descr="A white board with writing on it&#10;&#10;Description automatically generated with medium confidence">
            <a:extLst>
              <a:ext uri="{FF2B5EF4-FFF2-40B4-BE49-F238E27FC236}">
                <a16:creationId xmlns:a16="http://schemas.microsoft.com/office/drawing/2014/main" id="{04985383-0C8B-5E45-A173-31B4B52815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2658" y="1374977"/>
            <a:ext cx="5175249" cy="3881437"/>
          </a:xfrm>
          <a:noFill/>
        </p:spPr>
      </p:pic>
    </p:spTree>
    <p:extLst>
      <p:ext uri="{BB962C8B-B14F-4D97-AF65-F5344CB8AC3E}">
        <p14:creationId xmlns:p14="http://schemas.microsoft.com/office/powerpoint/2010/main" val="1680308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91060F-34FA-4A0D-8D92-11FBDC026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6AB73D0-D220-4D64-A1F1-4F7DB7C53A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C38E817-1478-4A91-9116-35D9F84CF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9ADEED97-84B8-489A-B159-0F17D1922F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B59B8AB-4FE4-4F4D-8C14-A3C138384E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00EAD174-BA95-4F97-A239-DBB03B9F3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EC04CBC-8F19-41F5-AFCB-974C4EC11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2B022B75-CF3F-4300-8BF3-E32B9F136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4D8F63B-CB0C-4446-9D50-573B4B2DA3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78E9B2A1-AF62-483F-A05A-CD251527C4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DA82C47-BD91-44F6-8E0C-12A3470C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32108C4-F78A-477F-B16C-DE796DC67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36E5E4E-DA76-41CC-ADD2-617776B7B7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DD465CB-84F4-4504-99D8-1021BB0EA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6969C05-AD74-4A7D-BEBF-268881670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67E30019-625A-4105-A464-504F2E23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C26D8C16-5794-4FA7-914E-82C470807E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06A4CF19-30D3-4345-8E29-4446D816A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9DC67E0-357A-4A2B-BF4A-138B4F336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509F48CC-B5D1-4161-9824-D8A0486F0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278BA4BA-B077-49FC-B040-FC3FE2FD70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35A9DEAE-F5FD-408B-A942-640003C06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15486665-B676-4262-9D97-0879DF1936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A7AF4F1D-2649-4BA6-8241-9043DB477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1682" y="1699589"/>
            <a:ext cx="5936885" cy="3467610"/>
            <a:chOff x="791682" y="1699589"/>
            <a:chExt cx="5936885" cy="3467610"/>
          </a:xfrm>
        </p:grpSpPr>
        <p:sp>
          <p:nvSpPr>
            <p:cNvPr id="35" name="Rectangle 34">
              <a:extLst>
                <a:ext uri="{FF2B5EF4-FFF2-40B4-BE49-F238E27FC236}">
                  <a16:creationId xmlns:a16="http://schemas.microsoft.com/office/drawing/2014/main" id="{0F62B1DF-8B9A-4396-944C-C916EE87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1699589"/>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65F13B4-5073-4F61-8B96-408BFB720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02131" y="489479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5C59BA-2F36-42BF-AA95-0B3DD56D5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2275661"/>
              <a:ext cx="5935796"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DAD7558-A989-1D4A-3F47-D662306603E9}"/>
              </a:ext>
            </a:extLst>
          </p:cNvPr>
          <p:cNvSpPr>
            <a:spLocks noGrp="1"/>
          </p:cNvSpPr>
          <p:nvPr>
            <p:ph type="title"/>
          </p:nvPr>
        </p:nvSpPr>
        <p:spPr>
          <a:xfrm>
            <a:off x="873978" y="2358391"/>
            <a:ext cx="5741942" cy="817168"/>
          </a:xfrm>
        </p:spPr>
        <p:txBody>
          <a:bodyPr anchor="ctr">
            <a:normAutofit/>
          </a:bodyPr>
          <a:lstStyle/>
          <a:p>
            <a:r>
              <a:rPr lang="en-AU" sz="2500">
                <a:latin typeface="Calibri" panose="020F0502020204030204" pitchFamily="34" charset="0"/>
                <a:ea typeface="Calibri" panose="020F0502020204030204" pitchFamily="34" charset="0"/>
                <a:cs typeface="Times New Roman" panose="02020603050405020304" pitchFamily="18" charset="0"/>
              </a:rPr>
              <a:t>Backstory</a:t>
            </a:r>
            <a:r>
              <a:rPr lang="en-AU" sz="2500"/>
              <a:t> </a:t>
            </a:r>
            <a:endParaRPr lang="en-US" sz="2500"/>
          </a:p>
        </p:txBody>
      </p:sp>
      <p:sp>
        <p:nvSpPr>
          <p:cNvPr id="3" name="Content Placeholder 2">
            <a:extLst>
              <a:ext uri="{FF2B5EF4-FFF2-40B4-BE49-F238E27FC236}">
                <a16:creationId xmlns:a16="http://schemas.microsoft.com/office/drawing/2014/main" id="{E7E98177-24B5-765C-7A0F-8456A009EDAE}"/>
              </a:ext>
            </a:extLst>
          </p:cNvPr>
          <p:cNvSpPr>
            <a:spLocks noGrp="1"/>
          </p:cNvSpPr>
          <p:nvPr>
            <p:ph idx="1"/>
          </p:nvPr>
        </p:nvSpPr>
        <p:spPr>
          <a:xfrm>
            <a:off x="873102" y="3175786"/>
            <a:ext cx="5742817" cy="1642273"/>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Provide some backstory to the main character that explains their past experiences and how they became who they are at the start of the story. However, avoid excessive exposition and only include relevant details.</a:t>
            </a:r>
            <a:r>
              <a:rPr lang="en-AU" sz="1600">
                <a:solidFill>
                  <a:srgbClr val="FFFFFE"/>
                </a:solidFill>
                <a:latin typeface="Century Gothic" panose="020B0502020202020204" pitchFamily="34" charset="0"/>
              </a:rPr>
              <a:t> </a:t>
            </a:r>
            <a:endParaRPr lang="en-US" sz="1600">
              <a:solidFill>
                <a:srgbClr val="FFFFFE"/>
              </a:solidFill>
              <a:latin typeface="Century Gothic" panose="020B0502020202020204" pitchFamily="34" charset="0"/>
            </a:endParaRPr>
          </a:p>
        </p:txBody>
      </p:sp>
      <p:pic>
        <p:nvPicPr>
          <p:cNvPr id="5" name="Picture 4" descr="Magnifying glass on clear background">
            <a:extLst>
              <a:ext uri="{FF2B5EF4-FFF2-40B4-BE49-F238E27FC236}">
                <a16:creationId xmlns:a16="http://schemas.microsoft.com/office/drawing/2014/main" id="{292AFC99-A7BE-9BA4-6738-937DA15A95E3}"/>
              </a:ext>
            </a:extLst>
          </p:cNvPr>
          <p:cNvPicPr>
            <a:picLocks noChangeAspect="1"/>
          </p:cNvPicPr>
          <p:nvPr/>
        </p:nvPicPr>
        <p:blipFill rotWithShape="1">
          <a:blip r:embed="rId2"/>
          <a:srcRect l="40550" r="14270" b="-2"/>
          <a:stretch/>
        </p:blipFill>
        <p:spPr>
          <a:xfrm>
            <a:off x="7549862" y="227"/>
            <a:ext cx="4641833" cy="6858000"/>
          </a:xfrm>
          <a:prstGeom prst="rect">
            <a:avLst/>
          </a:prstGeom>
        </p:spPr>
      </p:pic>
    </p:spTree>
    <p:extLst>
      <p:ext uri="{BB962C8B-B14F-4D97-AF65-F5344CB8AC3E}">
        <p14:creationId xmlns:p14="http://schemas.microsoft.com/office/powerpoint/2010/main" val="348661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ED486D-50DC-40B5-B6BB-E18A56619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4E06636-FD81-4CFB-877B-32085067C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2CF2E69-B9D0-457B-ABFC-FBA19D203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151AA6D-6CA5-4BDF-8A77-C7606698C9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03D99E1-4029-4589-B6F0-94821DB4E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86BA9C2-A058-41BB-AB0A-75C5FB5BB6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5EEE7D04-AE36-4378-A69E-60E845007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85E3A5A7-22F3-40DF-857E-A6C62BFBE5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FF259E04-F46D-4DCC-9AB3-9A1625634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C728E11-3843-49B2-87D0-C6A4F6A12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8F60833-DE23-4160-9500-3513A12422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8076BDE8-42FE-4B07-8497-301F9EA3F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6AE6D8F-BF10-4257-913B-D58BFDDCA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0AADAF7D-FB50-45EE-A30F-7677E939EF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E1D6987-8A1B-4240-9987-1B14540B8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467D3129-38C8-46A9-ACDC-8A09D9C7F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4267F25-9577-4999-8A85-D31048EE1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7D1B8F8B-2873-4706-97AB-26D9BD6CBC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2328B9F-78D3-49F8-865E-1F88BE5564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FB61E99-5EBC-4B63-9A72-DF00DF6A6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CB29336D-643E-4F31-A9AD-B4E5932932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0D030337-0389-41D9-A5B8-AE6F007563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03E09386-7A3B-48F3-A7A2-3F342D9917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FD425171-B724-4A7F-81FB-15CC599D5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D767DAD-8184-49CD-9312-531CBE37C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895A8-954D-4E6F-A5B9-13CA65339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D3DB5-B98F-2CC9-0522-010A0DF00EAD}"/>
              </a:ext>
            </a:extLst>
          </p:cNvPr>
          <p:cNvSpPr>
            <a:spLocks noGrp="1"/>
          </p:cNvSpPr>
          <p:nvPr>
            <p:ph type="title"/>
          </p:nvPr>
        </p:nvSpPr>
        <p:spPr>
          <a:xfrm>
            <a:off x="873978" y="2039943"/>
            <a:ext cx="5767566" cy="838773"/>
          </a:xfrm>
        </p:spPr>
        <p:txBody>
          <a:bodyPr anchor="ctr">
            <a:normAutofit/>
          </a:bodyPr>
          <a:lstStyle/>
          <a:p>
            <a:r>
              <a:rPr lang="en-AU" sz="2800">
                <a:latin typeface="Calibri" panose="020F0502020204030204" pitchFamily="34" charset="0"/>
                <a:ea typeface="Calibri" panose="020F0502020204030204" pitchFamily="34" charset="0"/>
                <a:cs typeface="Times New Roman" panose="02020603050405020304" pitchFamily="18" charset="0"/>
              </a:rPr>
              <a:t>Growth and Development</a:t>
            </a:r>
            <a:r>
              <a:rPr lang="en-AU" sz="2800"/>
              <a:t> </a:t>
            </a:r>
            <a:endParaRPr lang="en-US" sz="2800"/>
          </a:p>
        </p:txBody>
      </p:sp>
      <p:sp>
        <p:nvSpPr>
          <p:cNvPr id="3" name="Content Placeholder 2">
            <a:extLst>
              <a:ext uri="{FF2B5EF4-FFF2-40B4-BE49-F238E27FC236}">
                <a16:creationId xmlns:a16="http://schemas.microsoft.com/office/drawing/2014/main" id="{EF8C7B42-17B8-BC2F-B450-1F6883155861}"/>
              </a:ext>
            </a:extLst>
          </p:cNvPr>
          <p:cNvSpPr>
            <a:spLocks noGrp="1"/>
          </p:cNvSpPr>
          <p:nvPr>
            <p:ph idx="1"/>
          </p:nvPr>
        </p:nvSpPr>
        <p:spPr>
          <a:xfrm>
            <a:off x="873102" y="2878716"/>
            <a:ext cx="5768442" cy="2262085"/>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Allow the main character to experience growth and development throughout the story. As they face challenges and overcome obstacles, they should change in some way, whether it's a shift in beliefs, values, or behaviour.</a:t>
            </a:r>
          </a:p>
          <a:p>
            <a:endParaRPr lang="en-AU" sz="1600">
              <a:solidFill>
                <a:srgbClr val="FFFFFE"/>
              </a:solidFill>
              <a:latin typeface="Calibri" panose="020F0502020204030204" pitchFamily="34" charset="0"/>
              <a:ea typeface="Calibri" panose="020F0502020204030204" pitchFamily="34" charset="0"/>
              <a:cs typeface="Times New Roman" panose="02020603050405020304" pitchFamily="18" charset="0"/>
            </a:endParaRPr>
          </a:p>
          <a:p>
            <a:endParaRPr lang="en-US" sz="1600">
              <a:solidFill>
                <a:srgbClr val="FFFFFE"/>
              </a:solidFill>
            </a:endParaRPr>
          </a:p>
        </p:txBody>
      </p:sp>
      <p:pic>
        <p:nvPicPr>
          <p:cNvPr id="5" name="Picture 4" descr="3D stairs design">
            <a:extLst>
              <a:ext uri="{FF2B5EF4-FFF2-40B4-BE49-F238E27FC236}">
                <a16:creationId xmlns:a16="http://schemas.microsoft.com/office/drawing/2014/main" id="{21DA4F10-DE07-CC7D-3C51-B7E6DEBEC16E}"/>
              </a:ext>
            </a:extLst>
          </p:cNvPr>
          <p:cNvPicPr>
            <a:picLocks noChangeAspect="1"/>
          </p:cNvPicPr>
          <p:nvPr/>
        </p:nvPicPr>
        <p:blipFill rotWithShape="1">
          <a:blip r:embed="rId2"/>
          <a:srcRect l="27950" r="21286"/>
          <a:stretch/>
        </p:blipFill>
        <p:spPr>
          <a:xfrm>
            <a:off x="7549862" y="227"/>
            <a:ext cx="4641833" cy="6858000"/>
          </a:xfrm>
          <a:prstGeom prst="rect">
            <a:avLst/>
          </a:prstGeom>
        </p:spPr>
      </p:pic>
    </p:spTree>
    <p:extLst>
      <p:ext uri="{BB962C8B-B14F-4D97-AF65-F5344CB8AC3E}">
        <p14:creationId xmlns:p14="http://schemas.microsoft.com/office/powerpoint/2010/main" val="2809938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691060F-34FA-4A0D-8D92-11FBDC026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6AB73D0-D220-4D64-A1F1-4F7DB7C53A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DC38E817-1478-4A91-9116-35D9F84CF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9ADEED97-84B8-489A-B159-0F17D1922F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B59B8AB-4FE4-4F4D-8C14-A3C138384E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00EAD174-BA95-4F97-A239-DBB03B9F3D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7EC04CBC-8F19-41F5-AFCB-974C4EC11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2B022B75-CF3F-4300-8BF3-E32B9F1366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A4D8F63B-CB0C-4446-9D50-573B4B2DA3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78E9B2A1-AF62-483F-A05A-CD251527C4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DA82C47-BD91-44F6-8E0C-12A3470C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232108C4-F78A-477F-B16C-DE796DC67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36E5E4E-DA76-41CC-ADD2-617776B7B7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DD465CB-84F4-4504-99D8-1021BB0EAC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6969C05-AD74-4A7D-BEBF-268881670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67E30019-625A-4105-A464-504F2E235B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C26D8C16-5794-4FA7-914E-82C470807E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06A4CF19-30D3-4345-8E29-4446D816A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B9DC67E0-357A-4A2B-BF4A-138B4F336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509F48CC-B5D1-4161-9824-D8A0486F0E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278BA4BA-B077-49FC-B040-FC3FE2FD70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35A9DEAE-F5FD-408B-A942-640003C068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15486665-B676-4262-9D97-0879DF1936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id="{A7AF4F1D-2649-4BA6-8241-9043DB4775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1682" y="1699589"/>
            <a:ext cx="5936885" cy="3467610"/>
            <a:chOff x="791682" y="1699589"/>
            <a:chExt cx="5936885" cy="3467610"/>
          </a:xfrm>
        </p:grpSpPr>
        <p:sp>
          <p:nvSpPr>
            <p:cNvPr id="35" name="Rectangle 34">
              <a:extLst>
                <a:ext uri="{FF2B5EF4-FFF2-40B4-BE49-F238E27FC236}">
                  <a16:creationId xmlns:a16="http://schemas.microsoft.com/office/drawing/2014/main" id="{0F62B1DF-8B9A-4396-944C-C916EE877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1699589"/>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65F13B4-5073-4F61-8B96-408BFB720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602131" y="489479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B5C59BA-2F36-42BF-AA95-0B3DD56D5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1682" y="2275661"/>
              <a:ext cx="5935796"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C9E648C-1FD2-EDB3-D644-DB2603AA351E}"/>
              </a:ext>
            </a:extLst>
          </p:cNvPr>
          <p:cNvSpPr>
            <a:spLocks noGrp="1"/>
          </p:cNvSpPr>
          <p:nvPr>
            <p:ph type="title"/>
          </p:nvPr>
        </p:nvSpPr>
        <p:spPr>
          <a:xfrm>
            <a:off x="873978" y="2358391"/>
            <a:ext cx="5741942" cy="817168"/>
          </a:xfrm>
        </p:spPr>
        <p:txBody>
          <a:bodyPr anchor="ctr">
            <a:normAutofit/>
          </a:bodyPr>
          <a:lstStyle/>
          <a:p>
            <a:r>
              <a:rPr lang="en-AU" sz="2500">
                <a:latin typeface="Calibri" panose="020F0502020204030204" pitchFamily="34" charset="0"/>
                <a:ea typeface="Calibri" panose="020F0502020204030204" pitchFamily="34" charset="0"/>
                <a:cs typeface="Times New Roman" panose="02020603050405020304" pitchFamily="18" charset="0"/>
              </a:rPr>
              <a:t>Relatability</a:t>
            </a:r>
            <a:r>
              <a:rPr lang="en-AU" sz="2500"/>
              <a:t> </a:t>
            </a:r>
            <a:endParaRPr lang="en-US" sz="2500"/>
          </a:p>
        </p:txBody>
      </p:sp>
      <p:sp>
        <p:nvSpPr>
          <p:cNvPr id="3" name="Content Placeholder 2">
            <a:extLst>
              <a:ext uri="{FF2B5EF4-FFF2-40B4-BE49-F238E27FC236}">
                <a16:creationId xmlns:a16="http://schemas.microsoft.com/office/drawing/2014/main" id="{E7C7CDFD-D9C6-ADE5-99CA-CE3A3D2F6183}"/>
              </a:ext>
            </a:extLst>
          </p:cNvPr>
          <p:cNvSpPr>
            <a:spLocks noGrp="1"/>
          </p:cNvSpPr>
          <p:nvPr>
            <p:ph idx="1"/>
          </p:nvPr>
        </p:nvSpPr>
        <p:spPr>
          <a:xfrm>
            <a:off x="873102" y="3175786"/>
            <a:ext cx="5742817" cy="1642273"/>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Make the main character relatable to readers. Even if their circumstances are different, readers should be able to connect with their emotions and struggles on a human level.</a:t>
            </a:r>
          </a:p>
          <a:p>
            <a:endParaRPr lang="en-US" sz="1600">
              <a:solidFill>
                <a:srgbClr val="FFFFFE"/>
              </a:solidFill>
            </a:endParaRPr>
          </a:p>
        </p:txBody>
      </p:sp>
      <p:pic>
        <p:nvPicPr>
          <p:cNvPr id="5" name="Picture 4" descr="Lock with a love heart">
            <a:extLst>
              <a:ext uri="{FF2B5EF4-FFF2-40B4-BE49-F238E27FC236}">
                <a16:creationId xmlns:a16="http://schemas.microsoft.com/office/drawing/2014/main" id="{E4D55D44-8DBD-60C4-3297-CCE257950400}"/>
              </a:ext>
            </a:extLst>
          </p:cNvPr>
          <p:cNvPicPr>
            <a:picLocks noChangeAspect="1"/>
          </p:cNvPicPr>
          <p:nvPr/>
        </p:nvPicPr>
        <p:blipFill rotWithShape="1">
          <a:blip r:embed="rId2"/>
          <a:srcRect l="31238" r="30689"/>
          <a:stretch/>
        </p:blipFill>
        <p:spPr>
          <a:xfrm>
            <a:off x="7549862" y="227"/>
            <a:ext cx="4641833" cy="6858000"/>
          </a:xfrm>
          <a:prstGeom prst="rect">
            <a:avLst/>
          </a:prstGeom>
        </p:spPr>
      </p:pic>
    </p:spTree>
    <p:extLst>
      <p:ext uri="{BB962C8B-B14F-4D97-AF65-F5344CB8AC3E}">
        <p14:creationId xmlns:p14="http://schemas.microsoft.com/office/powerpoint/2010/main" val="993405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957367F-0D64-42F0-A033-660B417FE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74C980A-5321-4E88-B6F7-572A3327E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8" name="Freeform 5">
              <a:extLst>
                <a:ext uri="{FF2B5EF4-FFF2-40B4-BE49-F238E27FC236}">
                  <a16:creationId xmlns:a16="http://schemas.microsoft.com/office/drawing/2014/main" id="{C29411DD-732B-4883-8431-BF67EA064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0802BDA8-DBFD-4424-9577-4CECD39667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3A4651DB-CA25-45C9-BB5B-490E75E109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2561519A-19C4-4FAE-B4D2-9967A0285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D7536EEC-CD2D-4F8D-8FCE-1B57B67C15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F06D071C-EBE9-493C-B2FF-C290E80E63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AE43943F-3505-4459-B105-5ADD87A9B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DCFA8E01-9AAA-4377-B145-D4C3BC938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D0F9B300-29E8-4013-9610-4C98C20F57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D80DC548-7776-4F62-9150-EE50775DC2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FB47EB33-C045-4382-BB34-C409FBFABF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9799171D-9C80-4F36-854F-272AB4CB7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36853A3D-C5F1-4325-ABDD-D82962719C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F36C52C5-A8E2-4FDD-8C82-0B0A36ED2A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EAB04D6F-5C3B-4BC8-A8D0-F0F70C33F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337A064D-A403-4F71-A373-F748D44C14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408954A6-C2C2-455F-8AB9-EF03ED0E7B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98954187-FB8C-4673-8481-D251884CF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DE674D7-0925-4935-B299-98744B419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4">
              <a:extLst>
                <a:ext uri="{FF2B5EF4-FFF2-40B4-BE49-F238E27FC236}">
                  <a16:creationId xmlns:a16="http://schemas.microsoft.com/office/drawing/2014/main" id="{0D7AF2ED-2D49-4A69-BAB2-CF989B3B8C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5">
              <a:extLst>
                <a:ext uri="{FF2B5EF4-FFF2-40B4-BE49-F238E27FC236}">
                  <a16:creationId xmlns:a16="http://schemas.microsoft.com/office/drawing/2014/main" id="{67F02011-466C-4790-B052-0CB8042507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0A1FAD6E-B62A-435F-B914-503F8B950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1" name="Rectangle 60">
              <a:extLst>
                <a:ext uri="{FF2B5EF4-FFF2-40B4-BE49-F238E27FC236}">
                  <a16:creationId xmlns:a16="http://schemas.microsoft.com/office/drawing/2014/main" id="{3DCBF1B1-B0BB-40C4-9870-227A638C1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22">
              <a:extLst>
                <a:ext uri="{FF2B5EF4-FFF2-40B4-BE49-F238E27FC236}">
                  <a16:creationId xmlns:a16="http://schemas.microsoft.com/office/drawing/2014/main" id="{C7D2A079-0082-43E4-9253-BA8D43378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EDFDFEF-7A52-497B-AE56-46D446902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B012B37-7543-CC5F-ADD1-937EEA23C3C3}"/>
              </a:ext>
            </a:extLst>
          </p:cNvPr>
          <p:cNvSpPr>
            <a:spLocks noGrp="1"/>
          </p:cNvSpPr>
          <p:nvPr>
            <p:ph type="title"/>
          </p:nvPr>
        </p:nvSpPr>
        <p:spPr>
          <a:xfrm>
            <a:off x="888631" y="2358391"/>
            <a:ext cx="3498979" cy="2453676"/>
          </a:xfrm>
        </p:spPr>
        <p:txBody>
          <a:bodyPr>
            <a:normAutofit/>
          </a:bodyPr>
          <a:lstStyle/>
          <a:p>
            <a:r>
              <a:rPr lang="en-AU">
                <a:latin typeface="Calibri" panose="020F0502020204030204" pitchFamily="34" charset="0"/>
                <a:ea typeface="Calibri" panose="020F0502020204030204" pitchFamily="34" charset="0"/>
                <a:cs typeface="Times New Roman" panose="02020603050405020304" pitchFamily="18" charset="0"/>
              </a:rPr>
              <a:t>Internal Conflict</a:t>
            </a:r>
            <a:r>
              <a:rPr lang="en-AU"/>
              <a:t> </a:t>
            </a:r>
            <a:endParaRPr lang="en-US"/>
          </a:p>
        </p:txBody>
      </p:sp>
      <p:sp>
        <p:nvSpPr>
          <p:cNvPr id="3" name="Content Placeholder 2">
            <a:extLst>
              <a:ext uri="{FF2B5EF4-FFF2-40B4-BE49-F238E27FC236}">
                <a16:creationId xmlns:a16="http://schemas.microsoft.com/office/drawing/2014/main" id="{013B98DA-9D74-1036-4ECB-0C917EAB745C}"/>
              </a:ext>
            </a:extLst>
          </p:cNvPr>
          <p:cNvSpPr>
            <a:spLocks noGrp="1"/>
          </p:cNvSpPr>
          <p:nvPr>
            <p:ph idx="1"/>
          </p:nvPr>
        </p:nvSpPr>
        <p:spPr>
          <a:xfrm>
            <a:off x="5118447" y="797595"/>
            <a:ext cx="6281873" cy="1812876"/>
          </a:xfrm>
        </p:spPr>
        <p:txBody>
          <a:bodyPr>
            <a:normAutofit/>
          </a:bodyPr>
          <a:lstStyle/>
          <a:p>
            <a:r>
              <a:rPr lang="en-AU">
                <a:effectLst/>
                <a:latin typeface="Century Gothic" panose="020B0502020202020204" pitchFamily="34" charset="0"/>
                <a:ea typeface="Calibri" panose="020F0502020204030204" pitchFamily="34" charset="0"/>
                <a:cs typeface="Times New Roman" panose="02020603050405020304" pitchFamily="18" charset="0"/>
              </a:rPr>
              <a:t>Explore the main character's internal conflicts and emotions. This adds depth to the character and allows readers to empathize with their struggles.</a:t>
            </a:r>
          </a:p>
          <a:p>
            <a:pPr marL="0" indent="0">
              <a:buNone/>
            </a:pPr>
            <a:endParaRPr lang="en-US" dirty="0"/>
          </a:p>
        </p:txBody>
      </p:sp>
      <p:pic>
        <p:nvPicPr>
          <p:cNvPr id="5" name="Picture 4" descr="A group of yellow figures and a red figure on the other side">
            <a:extLst>
              <a:ext uri="{FF2B5EF4-FFF2-40B4-BE49-F238E27FC236}">
                <a16:creationId xmlns:a16="http://schemas.microsoft.com/office/drawing/2014/main" id="{8FD8A0C9-0195-584C-6062-DA833ACCEB55}"/>
              </a:ext>
            </a:extLst>
          </p:cNvPr>
          <p:cNvPicPr>
            <a:picLocks noChangeAspect="1"/>
          </p:cNvPicPr>
          <p:nvPr/>
        </p:nvPicPr>
        <p:blipFill rotWithShape="1">
          <a:blip r:embed="rId2"/>
          <a:srcRect t="29388" r="-3" b="-3"/>
          <a:stretch/>
        </p:blipFill>
        <p:spPr>
          <a:xfrm>
            <a:off x="5115908" y="3100159"/>
            <a:ext cx="6274561" cy="2957451"/>
          </a:xfrm>
          <a:prstGeom prst="rect">
            <a:avLst/>
          </a:prstGeom>
          <a:ln w="9525">
            <a:solidFill>
              <a:schemeClr val="tx1">
                <a:alpha val="20000"/>
              </a:schemeClr>
            </a:solidFill>
          </a:ln>
        </p:spPr>
      </p:pic>
    </p:spTree>
    <p:extLst>
      <p:ext uri="{BB962C8B-B14F-4D97-AF65-F5344CB8AC3E}">
        <p14:creationId xmlns:p14="http://schemas.microsoft.com/office/powerpoint/2010/main" val="3266290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910C35-89BD-3406-0CDF-8E47AA616C0E}"/>
              </a:ext>
            </a:extLst>
          </p:cNvPr>
          <p:cNvSpPr>
            <a:spLocks noGrp="1"/>
          </p:cNvSpPr>
          <p:nvPr>
            <p:ph type="title"/>
          </p:nvPr>
        </p:nvSpPr>
        <p:spPr>
          <a:xfrm>
            <a:off x="873978" y="1718735"/>
            <a:ext cx="5767566" cy="1072378"/>
          </a:xfrm>
        </p:spPr>
        <p:txBody>
          <a:bodyPr anchor="ctr">
            <a:normAutofit/>
          </a:bodyPr>
          <a:lstStyle/>
          <a:p>
            <a:r>
              <a:rPr lang="en-AU" sz="3600">
                <a:latin typeface="Calibri" panose="020F0502020204030204" pitchFamily="34" charset="0"/>
                <a:ea typeface="Calibri" panose="020F0502020204030204" pitchFamily="34" charset="0"/>
                <a:cs typeface="Times New Roman" panose="02020603050405020304" pitchFamily="18" charset="0"/>
              </a:rPr>
              <a:t>Agency</a:t>
            </a:r>
            <a:r>
              <a:rPr lang="en-AU" sz="3600"/>
              <a:t> </a:t>
            </a:r>
            <a:endParaRPr lang="en-US" sz="3600"/>
          </a:p>
        </p:txBody>
      </p:sp>
      <p:sp>
        <p:nvSpPr>
          <p:cNvPr id="3" name="Content Placeholder 2">
            <a:extLst>
              <a:ext uri="{FF2B5EF4-FFF2-40B4-BE49-F238E27FC236}">
                <a16:creationId xmlns:a16="http://schemas.microsoft.com/office/drawing/2014/main" id="{A9B6A8FC-CF48-F6DE-FF06-929ED178358E}"/>
              </a:ext>
            </a:extLst>
          </p:cNvPr>
          <p:cNvSpPr>
            <a:spLocks noGrp="1"/>
          </p:cNvSpPr>
          <p:nvPr>
            <p:ph idx="1"/>
          </p:nvPr>
        </p:nvSpPr>
        <p:spPr>
          <a:xfrm>
            <a:off x="873102" y="2789239"/>
            <a:ext cx="5768442" cy="2683606"/>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Ensure the main character has agency and actively contributes to the story's progression. They should be the driving force behind their own decisions and actions.</a:t>
            </a:r>
          </a:p>
          <a:p>
            <a:pPr marL="0" indent="0">
              <a:buNone/>
            </a:pPr>
            <a:endParaRPr lang="en-AU" sz="1600">
              <a:solidFill>
                <a:srgbClr val="FFFFFE"/>
              </a:solidFill>
              <a:latin typeface="Calibri" panose="020F0502020204030204" pitchFamily="34" charset="0"/>
              <a:ea typeface="Calibri" panose="020F0502020204030204" pitchFamily="34" charset="0"/>
              <a:cs typeface="Times New Roman" panose="02020603050405020304" pitchFamily="18" charset="0"/>
            </a:endParaRPr>
          </a:p>
          <a:p>
            <a:endParaRPr lang="en-US" sz="1600">
              <a:solidFill>
                <a:srgbClr val="FFFFFE"/>
              </a:solidFill>
            </a:endParaRPr>
          </a:p>
        </p:txBody>
      </p:sp>
      <p:pic>
        <p:nvPicPr>
          <p:cNvPr id="5" name="Picture 4" descr="Cars parked in a line">
            <a:extLst>
              <a:ext uri="{FF2B5EF4-FFF2-40B4-BE49-F238E27FC236}">
                <a16:creationId xmlns:a16="http://schemas.microsoft.com/office/drawing/2014/main" id="{63F798BA-EABC-109B-0390-4C95934A962D}"/>
              </a:ext>
            </a:extLst>
          </p:cNvPr>
          <p:cNvPicPr>
            <a:picLocks noChangeAspect="1"/>
          </p:cNvPicPr>
          <p:nvPr/>
        </p:nvPicPr>
        <p:blipFill rotWithShape="1">
          <a:blip r:embed="rId2"/>
          <a:srcRect l="33440" r="15796"/>
          <a:stretch/>
        </p:blipFill>
        <p:spPr>
          <a:xfrm>
            <a:off x="7549862" y="227"/>
            <a:ext cx="4641833" cy="6858000"/>
          </a:xfrm>
          <a:prstGeom prst="rect">
            <a:avLst/>
          </a:prstGeom>
        </p:spPr>
      </p:pic>
    </p:spTree>
    <p:extLst>
      <p:ext uri="{BB962C8B-B14F-4D97-AF65-F5344CB8AC3E}">
        <p14:creationId xmlns:p14="http://schemas.microsoft.com/office/powerpoint/2010/main" val="79902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EED486D-50DC-40B5-B6BB-E18A56619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4E06636-FD81-4CFB-877B-32085067C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25" name="Freeform 5">
              <a:extLst>
                <a:ext uri="{FF2B5EF4-FFF2-40B4-BE49-F238E27FC236}">
                  <a16:creationId xmlns:a16="http://schemas.microsoft.com/office/drawing/2014/main" id="{E2CF2E69-B9D0-457B-ABFC-FBA19D203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6">
              <a:extLst>
                <a:ext uri="{FF2B5EF4-FFF2-40B4-BE49-F238E27FC236}">
                  <a16:creationId xmlns:a16="http://schemas.microsoft.com/office/drawing/2014/main" id="{5151AA6D-6CA5-4BDF-8A77-C7606698C9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03D99E1-4029-4589-B6F0-94821DB4E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8">
              <a:extLst>
                <a:ext uri="{FF2B5EF4-FFF2-40B4-BE49-F238E27FC236}">
                  <a16:creationId xmlns:a16="http://schemas.microsoft.com/office/drawing/2014/main" id="{A86BA9C2-A058-41BB-AB0A-75C5FB5BB6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9">
              <a:extLst>
                <a:ext uri="{FF2B5EF4-FFF2-40B4-BE49-F238E27FC236}">
                  <a16:creationId xmlns:a16="http://schemas.microsoft.com/office/drawing/2014/main" id="{5EEE7D04-AE36-4378-A69E-60E845007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85E3A5A7-22F3-40DF-857E-A6C62BFBE5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11">
              <a:extLst>
                <a:ext uri="{FF2B5EF4-FFF2-40B4-BE49-F238E27FC236}">
                  <a16:creationId xmlns:a16="http://schemas.microsoft.com/office/drawing/2014/main" id="{FF259E04-F46D-4DCC-9AB3-9A1625634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12">
              <a:extLst>
                <a:ext uri="{FF2B5EF4-FFF2-40B4-BE49-F238E27FC236}">
                  <a16:creationId xmlns:a16="http://schemas.microsoft.com/office/drawing/2014/main" id="{DC728E11-3843-49B2-87D0-C6A4F6A12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58F60833-DE23-4160-9500-3513A12422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14">
              <a:extLst>
                <a:ext uri="{FF2B5EF4-FFF2-40B4-BE49-F238E27FC236}">
                  <a16:creationId xmlns:a16="http://schemas.microsoft.com/office/drawing/2014/main" id="{8076BDE8-42FE-4B07-8497-301F9EA3F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15">
              <a:extLst>
                <a:ext uri="{FF2B5EF4-FFF2-40B4-BE49-F238E27FC236}">
                  <a16:creationId xmlns:a16="http://schemas.microsoft.com/office/drawing/2014/main" id="{36AE6D8F-BF10-4257-913B-D58BFDDCA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16">
              <a:extLst>
                <a:ext uri="{FF2B5EF4-FFF2-40B4-BE49-F238E27FC236}">
                  <a16:creationId xmlns:a16="http://schemas.microsoft.com/office/drawing/2014/main" id="{0AADAF7D-FB50-45EE-A30F-7677E939EF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Freeform 17">
              <a:extLst>
                <a:ext uri="{FF2B5EF4-FFF2-40B4-BE49-F238E27FC236}">
                  <a16:creationId xmlns:a16="http://schemas.microsoft.com/office/drawing/2014/main" id="{AE1D6987-8A1B-4240-9987-1B14540B8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 name="Freeform 18">
              <a:extLst>
                <a:ext uri="{FF2B5EF4-FFF2-40B4-BE49-F238E27FC236}">
                  <a16:creationId xmlns:a16="http://schemas.microsoft.com/office/drawing/2014/main" id="{467D3129-38C8-46A9-ACDC-8A09D9C7F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19">
              <a:extLst>
                <a:ext uri="{FF2B5EF4-FFF2-40B4-BE49-F238E27FC236}">
                  <a16:creationId xmlns:a16="http://schemas.microsoft.com/office/drawing/2014/main" id="{54267F25-9577-4999-8A85-D31048EE1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20">
              <a:extLst>
                <a:ext uri="{FF2B5EF4-FFF2-40B4-BE49-F238E27FC236}">
                  <a16:creationId xmlns:a16="http://schemas.microsoft.com/office/drawing/2014/main" id="{7D1B8F8B-2873-4706-97AB-26D9BD6CBC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21">
              <a:extLst>
                <a:ext uri="{FF2B5EF4-FFF2-40B4-BE49-F238E27FC236}">
                  <a16:creationId xmlns:a16="http://schemas.microsoft.com/office/drawing/2014/main" id="{92328B9F-78D3-49F8-865E-1F88BE5564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22">
              <a:extLst>
                <a:ext uri="{FF2B5EF4-FFF2-40B4-BE49-F238E27FC236}">
                  <a16:creationId xmlns:a16="http://schemas.microsoft.com/office/drawing/2014/main" id="{CFB61E99-5EBC-4B63-9A72-DF00DF6A6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23">
              <a:extLst>
                <a:ext uri="{FF2B5EF4-FFF2-40B4-BE49-F238E27FC236}">
                  <a16:creationId xmlns:a16="http://schemas.microsoft.com/office/drawing/2014/main" id="{CB29336D-643E-4F31-A9AD-B4E5932932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24">
              <a:extLst>
                <a:ext uri="{FF2B5EF4-FFF2-40B4-BE49-F238E27FC236}">
                  <a16:creationId xmlns:a16="http://schemas.microsoft.com/office/drawing/2014/main" id="{0D030337-0389-41D9-A5B8-AE6F007563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25">
              <a:extLst>
                <a:ext uri="{FF2B5EF4-FFF2-40B4-BE49-F238E27FC236}">
                  <a16:creationId xmlns:a16="http://schemas.microsoft.com/office/drawing/2014/main" id="{03E09386-7A3B-48F3-A7A2-3F342D9917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47" name="Rectangle 46">
            <a:extLst>
              <a:ext uri="{FF2B5EF4-FFF2-40B4-BE49-F238E27FC236}">
                <a16:creationId xmlns:a16="http://schemas.microsoft.com/office/drawing/2014/main" id="{FD425171-B724-4A7F-81FB-15CC599D5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22">
            <a:extLst>
              <a:ext uri="{FF2B5EF4-FFF2-40B4-BE49-F238E27FC236}">
                <a16:creationId xmlns:a16="http://schemas.microsoft.com/office/drawing/2014/main" id="{DD767DAD-8184-49CD-9312-531CBE37C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8F895A8-954D-4E6F-A5B9-13CA65339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4B9613-317B-C90F-C29C-BA6FAE6CA7BF}"/>
              </a:ext>
            </a:extLst>
          </p:cNvPr>
          <p:cNvSpPr>
            <a:spLocks noGrp="1"/>
          </p:cNvSpPr>
          <p:nvPr>
            <p:ph type="title"/>
          </p:nvPr>
        </p:nvSpPr>
        <p:spPr>
          <a:xfrm>
            <a:off x="873978" y="2039943"/>
            <a:ext cx="5767566" cy="838773"/>
          </a:xfrm>
        </p:spPr>
        <p:txBody>
          <a:bodyPr anchor="ctr">
            <a:normAutofit/>
          </a:bodyPr>
          <a:lstStyle/>
          <a:p>
            <a:r>
              <a:rPr lang="en-AU" sz="2800">
                <a:latin typeface="Calibri" panose="020F0502020204030204" pitchFamily="34" charset="0"/>
                <a:ea typeface="Calibri" panose="020F0502020204030204" pitchFamily="34" charset="0"/>
                <a:cs typeface="Times New Roman" panose="02020603050405020304" pitchFamily="18" charset="0"/>
              </a:rPr>
              <a:t>Relationships</a:t>
            </a:r>
            <a:r>
              <a:rPr lang="en-AU" sz="2800"/>
              <a:t> </a:t>
            </a:r>
            <a:endParaRPr lang="en-US" sz="2800"/>
          </a:p>
        </p:txBody>
      </p:sp>
      <p:sp>
        <p:nvSpPr>
          <p:cNvPr id="3" name="Content Placeholder 2">
            <a:extLst>
              <a:ext uri="{FF2B5EF4-FFF2-40B4-BE49-F238E27FC236}">
                <a16:creationId xmlns:a16="http://schemas.microsoft.com/office/drawing/2014/main" id="{4DD59297-2F5A-83A3-004E-52F603CE2C2F}"/>
              </a:ext>
            </a:extLst>
          </p:cNvPr>
          <p:cNvSpPr>
            <a:spLocks noGrp="1"/>
          </p:cNvSpPr>
          <p:nvPr>
            <p:ph idx="1"/>
          </p:nvPr>
        </p:nvSpPr>
        <p:spPr>
          <a:xfrm>
            <a:off x="873102" y="2878716"/>
            <a:ext cx="5768442" cy="2262085"/>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Develop meaningful relationships between the main character and other characters in the story. How they interact with others can reveal aspects of their personality and add emotional depth.</a:t>
            </a:r>
            <a:r>
              <a:rPr lang="en-AU" sz="1600">
                <a:solidFill>
                  <a:srgbClr val="FFFFFE"/>
                </a:solidFill>
                <a:latin typeface="Century Gothic" panose="020B0502020202020204" pitchFamily="34" charset="0"/>
              </a:rPr>
              <a:t> </a:t>
            </a:r>
            <a:endParaRPr lang="en-US" sz="1600">
              <a:solidFill>
                <a:srgbClr val="FFFFFE"/>
              </a:solidFill>
              <a:latin typeface="Century Gothic" panose="020B0502020202020204" pitchFamily="34" charset="0"/>
            </a:endParaRPr>
          </a:p>
        </p:txBody>
      </p:sp>
      <p:pic>
        <p:nvPicPr>
          <p:cNvPr id="18" name="Picture 17" descr="3D rendering of game pieces tied together with a rope">
            <a:extLst>
              <a:ext uri="{FF2B5EF4-FFF2-40B4-BE49-F238E27FC236}">
                <a16:creationId xmlns:a16="http://schemas.microsoft.com/office/drawing/2014/main" id="{53A9FAFD-0A9B-201E-D408-D794BD3F74B4}"/>
              </a:ext>
            </a:extLst>
          </p:cNvPr>
          <p:cNvPicPr>
            <a:picLocks noChangeAspect="1"/>
          </p:cNvPicPr>
          <p:nvPr/>
        </p:nvPicPr>
        <p:blipFill rotWithShape="1">
          <a:blip r:embed="rId2"/>
          <a:srcRect l="11532" r="37704"/>
          <a:stretch/>
        </p:blipFill>
        <p:spPr>
          <a:xfrm>
            <a:off x="7549862" y="227"/>
            <a:ext cx="4641833" cy="6858000"/>
          </a:xfrm>
          <a:prstGeom prst="rect">
            <a:avLst/>
          </a:prstGeom>
        </p:spPr>
      </p:pic>
    </p:spTree>
    <p:extLst>
      <p:ext uri="{BB962C8B-B14F-4D97-AF65-F5344CB8AC3E}">
        <p14:creationId xmlns:p14="http://schemas.microsoft.com/office/powerpoint/2010/main" val="354474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ED486D-50DC-40B5-B6BB-E18A56619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4E06636-FD81-4CFB-877B-32085067C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2CF2E69-B9D0-457B-ABFC-FBA19D203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151AA6D-6CA5-4BDF-8A77-C7606698C9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03D99E1-4029-4589-B6F0-94821DB4E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86BA9C2-A058-41BB-AB0A-75C5FB5BB6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5EEE7D04-AE36-4378-A69E-60E845007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85E3A5A7-22F3-40DF-857E-A6C62BFBE5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FF259E04-F46D-4DCC-9AB3-9A1625634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C728E11-3843-49B2-87D0-C6A4F6A12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8F60833-DE23-4160-9500-3513A12422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8076BDE8-42FE-4B07-8497-301F9EA3F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6AE6D8F-BF10-4257-913B-D58BFDDCA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0AADAF7D-FB50-45EE-A30F-7677E939EF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E1D6987-8A1B-4240-9987-1B14540B8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467D3129-38C8-46A9-ACDC-8A09D9C7F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4267F25-9577-4999-8A85-D31048EE1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7D1B8F8B-2873-4706-97AB-26D9BD6CBC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2328B9F-78D3-49F8-865E-1F88BE5564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FB61E99-5EBC-4B63-9A72-DF00DF6A6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CB29336D-643E-4F31-A9AD-B4E5932932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0D030337-0389-41D9-A5B8-AE6F007563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03E09386-7A3B-48F3-A7A2-3F342D9917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FD425171-B724-4A7F-81FB-15CC599D5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D767DAD-8184-49CD-9312-531CBE37C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895A8-954D-4E6F-A5B9-13CA65339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0D679-2484-0068-94EB-81C1A4DBFFB4}"/>
              </a:ext>
            </a:extLst>
          </p:cNvPr>
          <p:cNvSpPr>
            <a:spLocks noGrp="1"/>
          </p:cNvSpPr>
          <p:nvPr>
            <p:ph type="title"/>
          </p:nvPr>
        </p:nvSpPr>
        <p:spPr>
          <a:xfrm>
            <a:off x="873978" y="2039943"/>
            <a:ext cx="5767566" cy="838773"/>
          </a:xfrm>
        </p:spPr>
        <p:txBody>
          <a:bodyPr anchor="ctr">
            <a:normAutofit/>
          </a:bodyPr>
          <a:lstStyle/>
          <a:p>
            <a:r>
              <a:rPr lang="en-AU" sz="2800">
                <a:latin typeface="Calibri" panose="020F0502020204030204" pitchFamily="34" charset="0"/>
                <a:ea typeface="Calibri" panose="020F0502020204030204" pitchFamily="34" charset="0"/>
                <a:cs typeface="Times New Roman" panose="02020603050405020304" pitchFamily="18" charset="0"/>
              </a:rPr>
              <a:t>Setting and Worldview</a:t>
            </a:r>
            <a:r>
              <a:rPr lang="en-AU" sz="2800"/>
              <a:t> </a:t>
            </a:r>
            <a:endParaRPr lang="en-US" sz="2800"/>
          </a:p>
        </p:txBody>
      </p:sp>
      <p:sp>
        <p:nvSpPr>
          <p:cNvPr id="3" name="Content Placeholder 2">
            <a:extLst>
              <a:ext uri="{FF2B5EF4-FFF2-40B4-BE49-F238E27FC236}">
                <a16:creationId xmlns:a16="http://schemas.microsoft.com/office/drawing/2014/main" id="{A392AD69-8A3B-62C3-52B2-E0202B1EC745}"/>
              </a:ext>
            </a:extLst>
          </p:cNvPr>
          <p:cNvSpPr>
            <a:spLocks noGrp="1"/>
          </p:cNvSpPr>
          <p:nvPr>
            <p:ph idx="1"/>
          </p:nvPr>
        </p:nvSpPr>
        <p:spPr>
          <a:xfrm>
            <a:off x="873102" y="2878716"/>
            <a:ext cx="5768442" cy="2262085"/>
          </a:xfrm>
        </p:spPr>
        <p:txBody>
          <a:bodyPr>
            <a:normAutofit/>
          </a:bodyPr>
          <a:lstStyle/>
          <a:p>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Consider how the main character's background and experiences influence their worldview. How do they perceive the world around them, and how does it shape their actions?</a:t>
            </a:r>
          </a:p>
          <a:p>
            <a:endParaRPr lang="en-AU" sz="1600">
              <a:solidFill>
                <a:srgbClr val="FFFFFE"/>
              </a:solidFill>
              <a:latin typeface="Calibri" panose="020F0502020204030204" pitchFamily="34" charset="0"/>
              <a:ea typeface="Calibri" panose="020F0502020204030204" pitchFamily="34" charset="0"/>
              <a:cs typeface="Times New Roman" panose="02020603050405020304" pitchFamily="18" charset="0"/>
            </a:endParaRPr>
          </a:p>
          <a:p>
            <a:endParaRPr lang="en-US" sz="1600">
              <a:solidFill>
                <a:srgbClr val="FFFFFE"/>
              </a:solidFill>
            </a:endParaRPr>
          </a:p>
        </p:txBody>
      </p:sp>
      <p:pic>
        <p:nvPicPr>
          <p:cNvPr id="5" name="Picture 4" descr="World map made out of post-its">
            <a:extLst>
              <a:ext uri="{FF2B5EF4-FFF2-40B4-BE49-F238E27FC236}">
                <a16:creationId xmlns:a16="http://schemas.microsoft.com/office/drawing/2014/main" id="{4285517B-D67C-DD9E-D5CD-194BF2EC5A99}"/>
              </a:ext>
            </a:extLst>
          </p:cNvPr>
          <p:cNvPicPr>
            <a:picLocks noChangeAspect="1"/>
          </p:cNvPicPr>
          <p:nvPr/>
        </p:nvPicPr>
        <p:blipFill rotWithShape="1">
          <a:blip r:embed="rId2"/>
          <a:srcRect l="30089" r="24563" b="2"/>
          <a:stretch/>
        </p:blipFill>
        <p:spPr>
          <a:xfrm>
            <a:off x="7549862" y="227"/>
            <a:ext cx="4641833" cy="6858000"/>
          </a:xfrm>
          <a:prstGeom prst="rect">
            <a:avLst/>
          </a:prstGeom>
        </p:spPr>
      </p:pic>
    </p:spTree>
    <p:extLst>
      <p:ext uri="{BB962C8B-B14F-4D97-AF65-F5344CB8AC3E}">
        <p14:creationId xmlns:p14="http://schemas.microsoft.com/office/powerpoint/2010/main" val="1350431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ED486D-50DC-40B5-B6BB-E18A56619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4E06636-FD81-4CFB-877B-32085067C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2CF2E69-B9D0-457B-ABFC-FBA19D203D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151AA6D-6CA5-4BDF-8A77-C7606698C9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03D99E1-4029-4589-B6F0-94821DB4E1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86BA9C2-A058-41BB-AB0A-75C5FB5BB6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5EEE7D04-AE36-4378-A69E-60E8450074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85E3A5A7-22F3-40DF-857E-A6C62BFBE5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FF259E04-F46D-4DCC-9AB3-9A16256346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DC728E11-3843-49B2-87D0-C6A4F6A12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58F60833-DE23-4160-9500-3513A12422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8076BDE8-42FE-4B07-8497-301F9EA3F5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36AE6D8F-BF10-4257-913B-D58BFDDCA0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0AADAF7D-FB50-45EE-A30F-7677E939EF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E1D6987-8A1B-4240-9987-1B14540B8F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467D3129-38C8-46A9-ACDC-8A09D9C7F7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4267F25-9577-4999-8A85-D31048EE1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7D1B8F8B-2873-4706-97AB-26D9BD6CBC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2328B9F-78D3-49F8-865E-1F88BE5564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CFB61E99-5EBC-4B63-9A72-DF00DF6A6C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CB29336D-643E-4F31-A9AD-B4E5932932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0D030337-0389-41D9-A5B8-AE6F007563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03E09386-7A3B-48F3-A7A2-3F342D9917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FD425171-B724-4A7F-81FB-15CC599D5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37768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DD767DAD-8184-49CD-9312-531CBE37C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223532"/>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895A8-954D-4E6F-A5B9-13CA65339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961035"/>
            <a:ext cx="5935796" cy="32676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04D4F-7106-AE84-CC5D-2A74A1AA5AD8}"/>
              </a:ext>
            </a:extLst>
          </p:cNvPr>
          <p:cNvSpPr>
            <a:spLocks noGrp="1"/>
          </p:cNvSpPr>
          <p:nvPr>
            <p:ph type="title"/>
          </p:nvPr>
        </p:nvSpPr>
        <p:spPr>
          <a:xfrm>
            <a:off x="873978" y="2039943"/>
            <a:ext cx="5767566" cy="838773"/>
          </a:xfrm>
        </p:spPr>
        <p:txBody>
          <a:bodyPr anchor="ctr">
            <a:normAutofit/>
          </a:bodyPr>
          <a:lstStyle/>
          <a:p>
            <a:r>
              <a:rPr lang="en-AU" sz="2800">
                <a:latin typeface="Calibri" panose="020F0502020204030204" pitchFamily="34" charset="0"/>
                <a:ea typeface="Calibri" panose="020F0502020204030204" pitchFamily="34" charset="0"/>
                <a:cs typeface="Times New Roman" panose="02020603050405020304" pitchFamily="18" charset="0"/>
              </a:rPr>
              <a:t>Unique Voice</a:t>
            </a:r>
            <a:r>
              <a:rPr lang="en-AU" sz="2800"/>
              <a:t> </a:t>
            </a:r>
            <a:endParaRPr lang="en-US" sz="2800"/>
          </a:p>
        </p:txBody>
      </p:sp>
      <p:sp>
        <p:nvSpPr>
          <p:cNvPr id="3" name="Content Placeholder 2">
            <a:extLst>
              <a:ext uri="{FF2B5EF4-FFF2-40B4-BE49-F238E27FC236}">
                <a16:creationId xmlns:a16="http://schemas.microsoft.com/office/drawing/2014/main" id="{9D45F33F-2A25-5D1E-4C95-F632E42D56B3}"/>
              </a:ext>
            </a:extLst>
          </p:cNvPr>
          <p:cNvSpPr>
            <a:spLocks noGrp="1"/>
          </p:cNvSpPr>
          <p:nvPr>
            <p:ph idx="1"/>
          </p:nvPr>
        </p:nvSpPr>
        <p:spPr>
          <a:xfrm>
            <a:off x="873102" y="2878716"/>
            <a:ext cx="5768442" cy="2262085"/>
          </a:xfrm>
        </p:spPr>
        <p:txBody>
          <a:bodyPr>
            <a:normAutofit lnSpcReduction="10000"/>
          </a:bodyPr>
          <a:lstStyle/>
          <a:p>
            <a:r>
              <a:rPr lang="en-AU" sz="2400" dirty="0">
                <a:solidFill>
                  <a:srgbClr val="FFFFFE"/>
                </a:solidFill>
                <a:latin typeface="Century Gothic" panose="020B0502020202020204" pitchFamily="34" charset="0"/>
                <a:ea typeface="Calibri" panose="020F0502020204030204" pitchFamily="34" charset="0"/>
                <a:cs typeface="Times New Roman" panose="02020603050405020304" pitchFamily="18" charset="0"/>
              </a:rPr>
              <a:t>Give the main character a distinctive voice and manner of speaking. This helps to differentiate them from other characters and makes them memorable.</a:t>
            </a:r>
          </a:p>
          <a:p>
            <a:endParaRPr lang="en-AU" sz="1600" dirty="0">
              <a:solidFill>
                <a:srgbClr val="FFFFFE"/>
              </a:solidFill>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FFFFFE"/>
              </a:solidFill>
            </a:endParaRPr>
          </a:p>
        </p:txBody>
      </p:sp>
      <p:pic>
        <p:nvPicPr>
          <p:cNvPr id="5" name="Picture 4">
            <a:extLst>
              <a:ext uri="{FF2B5EF4-FFF2-40B4-BE49-F238E27FC236}">
                <a16:creationId xmlns:a16="http://schemas.microsoft.com/office/drawing/2014/main" id="{5BB36F7A-85CE-DBF4-BA31-99871E3A9116}"/>
              </a:ext>
            </a:extLst>
          </p:cNvPr>
          <p:cNvPicPr>
            <a:picLocks noChangeAspect="1"/>
          </p:cNvPicPr>
          <p:nvPr/>
        </p:nvPicPr>
        <p:blipFill rotWithShape="1">
          <a:blip r:embed="rId2"/>
          <a:srcRect l="30768" r="31160"/>
          <a:stretch/>
        </p:blipFill>
        <p:spPr>
          <a:xfrm>
            <a:off x="7549862" y="227"/>
            <a:ext cx="4641833" cy="6858000"/>
          </a:xfrm>
          <a:prstGeom prst="rect">
            <a:avLst/>
          </a:prstGeom>
        </p:spPr>
      </p:pic>
    </p:spTree>
    <p:extLst>
      <p:ext uri="{BB962C8B-B14F-4D97-AF65-F5344CB8AC3E}">
        <p14:creationId xmlns:p14="http://schemas.microsoft.com/office/powerpoint/2010/main" val="290415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2B93-5DF2-EF91-FE1F-824A48E27C37}"/>
              </a:ext>
            </a:extLst>
          </p:cNvPr>
          <p:cNvSpPr>
            <a:spLocks noGrp="1"/>
          </p:cNvSpPr>
          <p:nvPr>
            <p:ph type="ctrTitle"/>
          </p:nvPr>
        </p:nvSpPr>
        <p:spPr/>
        <p:txBody>
          <a:bodyPr>
            <a:normAutofit fontScale="90000"/>
          </a:bodyPr>
          <a:lstStyle/>
          <a:p>
            <a:r>
              <a:rPr lang="en-AU" b="0" i="0" u="none" strike="noStrike">
                <a:solidFill>
                  <a:srgbClr val="000000"/>
                </a:solidFill>
                <a:effectLst/>
                <a:latin typeface="Century Gothic" panose="020B0502020202020204" pitchFamily="34" charset="0"/>
              </a:rPr>
              <a:t>Literary Fiction Writing for Secondary School Students</a:t>
            </a:r>
            <a:endParaRPr lang="en-US" dirty="0"/>
          </a:p>
        </p:txBody>
      </p:sp>
      <p:sp>
        <p:nvSpPr>
          <p:cNvPr id="3" name="Subtitle 2">
            <a:extLst>
              <a:ext uri="{FF2B5EF4-FFF2-40B4-BE49-F238E27FC236}">
                <a16:creationId xmlns:a16="http://schemas.microsoft.com/office/drawing/2014/main" id="{0D442D89-79C7-0522-4353-CB628575DA22}"/>
              </a:ext>
            </a:extLst>
          </p:cNvPr>
          <p:cNvSpPr>
            <a:spLocks noGrp="1"/>
          </p:cNvSpPr>
          <p:nvPr>
            <p:ph type="subTitle" idx="1"/>
          </p:nvPr>
        </p:nvSpPr>
        <p:spPr/>
        <p:txBody>
          <a:bodyPr/>
          <a:lstStyle/>
          <a:p>
            <a:r>
              <a:rPr lang="en-US" dirty="0"/>
              <a:t>Jenny Baker</a:t>
            </a:r>
          </a:p>
          <a:p>
            <a:r>
              <a:rPr lang="en-US" dirty="0" err="1"/>
              <a:t>Jenny.baker@freospeech.com.au</a:t>
            </a:r>
            <a:endParaRPr lang="en-US" dirty="0"/>
          </a:p>
        </p:txBody>
      </p:sp>
    </p:spTree>
    <p:extLst>
      <p:ext uri="{BB962C8B-B14F-4D97-AF65-F5344CB8AC3E}">
        <p14:creationId xmlns:p14="http://schemas.microsoft.com/office/powerpoint/2010/main" val="2701214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98E8958-A0BD-4366-8F61-3A496C51C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445862C-E73D-4EFB-9DD5-8A5E3473E1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 name="Freeform 5">
              <a:extLst>
                <a:ext uri="{FF2B5EF4-FFF2-40B4-BE49-F238E27FC236}">
                  <a16:creationId xmlns:a16="http://schemas.microsoft.com/office/drawing/2014/main" id="{D2676ED1-2492-46B6-88D6-C9ED257B7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58A42DCC-C6BA-4B68-9FC4-FEE653997B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7">
              <a:extLst>
                <a:ext uri="{FF2B5EF4-FFF2-40B4-BE49-F238E27FC236}">
                  <a16:creationId xmlns:a16="http://schemas.microsoft.com/office/drawing/2014/main" id="{F81ED05C-778D-41F3-9C0E-6DE1D668A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EE063861-F6FC-4CC1-A77E-5993E5E252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7E1DA2FC-6137-4EC4-B9F4-72264C39D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BFE9E3A7-993F-401D-8B16-53BFC6FA2F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a:extLst>
                <a:ext uri="{FF2B5EF4-FFF2-40B4-BE49-F238E27FC236}">
                  <a16:creationId xmlns:a16="http://schemas.microsoft.com/office/drawing/2014/main" id="{23757125-5D70-4D7A-B223-2FFC51F5B3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a:extLst>
                <a:ext uri="{FF2B5EF4-FFF2-40B4-BE49-F238E27FC236}">
                  <a16:creationId xmlns:a16="http://schemas.microsoft.com/office/drawing/2014/main" id="{03C4207E-9457-436F-B9A0-C3CAEBF81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a:extLst>
                <a:ext uri="{FF2B5EF4-FFF2-40B4-BE49-F238E27FC236}">
                  <a16:creationId xmlns:a16="http://schemas.microsoft.com/office/drawing/2014/main" id="{64EE9697-E49F-4E62-8318-9E2DBC6E7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a:extLst>
                <a:ext uri="{FF2B5EF4-FFF2-40B4-BE49-F238E27FC236}">
                  <a16:creationId xmlns:a16="http://schemas.microsoft.com/office/drawing/2014/main" id="{0800120F-70F4-4696-BAFB-BBC0BC576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a:extLst>
                <a:ext uri="{FF2B5EF4-FFF2-40B4-BE49-F238E27FC236}">
                  <a16:creationId xmlns:a16="http://schemas.microsoft.com/office/drawing/2014/main" id="{8D1E1ADB-5BAA-49F4-BE24-044E941043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a:extLst>
                <a:ext uri="{FF2B5EF4-FFF2-40B4-BE49-F238E27FC236}">
                  <a16:creationId xmlns:a16="http://schemas.microsoft.com/office/drawing/2014/main" id="{9D410413-BDE6-4A4E-930A-0ACBBF8CD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a:extLst>
                <a:ext uri="{FF2B5EF4-FFF2-40B4-BE49-F238E27FC236}">
                  <a16:creationId xmlns:a16="http://schemas.microsoft.com/office/drawing/2014/main" id="{0EBF657D-5B37-4F84-8833-C569EAB904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a:extLst>
                <a:ext uri="{FF2B5EF4-FFF2-40B4-BE49-F238E27FC236}">
                  <a16:creationId xmlns:a16="http://schemas.microsoft.com/office/drawing/2014/main" id="{A2DBF00E-BE35-44EC-A95B-8B2EE9233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9">
              <a:extLst>
                <a:ext uri="{FF2B5EF4-FFF2-40B4-BE49-F238E27FC236}">
                  <a16:creationId xmlns:a16="http://schemas.microsoft.com/office/drawing/2014/main" id="{BA2C8141-5135-467E-B940-D3836B16E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0">
              <a:extLst>
                <a:ext uri="{FF2B5EF4-FFF2-40B4-BE49-F238E27FC236}">
                  <a16:creationId xmlns:a16="http://schemas.microsoft.com/office/drawing/2014/main" id="{44991C1A-45E7-45C6-8816-BFEDFFCCB7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B88BEC13-903F-4318-B5AB-DC23ED2ED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2">
              <a:extLst>
                <a:ext uri="{FF2B5EF4-FFF2-40B4-BE49-F238E27FC236}">
                  <a16:creationId xmlns:a16="http://schemas.microsoft.com/office/drawing/2014/main" id="{41E259CE-D2C5-4FBC-9FAE-5AB0BBD0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3">
              <a:extLst>
                <a:ext uri="{FF2B5EF4-FFF2-40B4-BE49-F238E27FC236}">
                  <a16:creationId xmlns:a16="http://schemas.microsoft.com/office/drawing/2014/main" id="{495CB679-05D8-44D1-8218-C525529521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4">
              <a:extLst>
                <a:ext uri="{FF2B5EF4-FFF2-40B4-BE49-F238E27FC236}">
                  <a16:creationId xmlns:a16="http://schemas.microsoft.com/office/drawing/2014/main" id="{DFCC6878-2DB4-4497-B668-E75220A203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5">
              <a:extLst>
                <a:ext uri="{FF2B5EF4-FFF2-40B4-BE49-F238E27FC236}">
                  <a16:creationId xmlns:a16="http://schemas.microsoft.com/office/drawing/2014/main" id="{36254A6B-DCFA-42AD-906C-C43E2CAE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5" name="Rectangle 34">
            <a:extLst>
              <a:ext uri="{FF2B5EF4-FFF2-40B4-BE49-F238E27FC236}">
                <a16:creationId xmlns:a16="http://schemas.microsoft.com/office/drawing/2014/main" id="{1429180E-866D-447C-A170-484000E48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22">
            <a:extLst>
              <a:ext uri="{FF2B5EF4-FFF2-40B4-BE49-F238E27FC236}">
                <a16:creationId xmlns:a16="http://schemas.microsoft.com/office/drawing/2014/main" id="{FEE51AA4-287D-4CB8-8CD4-D6986106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177ACA7-E71A-4888-9EBD-074801D881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18EAB-9D14-3C66-951C-F46FF77D6A69}"/>
              </a:ext>
            </a:extLst>
          </p:cNvPr>
          <p:cNvSpPr>
            <a:spLocks noGrp="1"/>
          </p:cNvSpPr>
          <p:nvPr>
            <p:ph type="title"/>
          </p:nvPr>
        </p:nvSpPr>
        <p:spPr>
          <a:xfrm>
            <a:off x="873978" y="1718735"/>
            <a:ext cx="5767566" cy="1072378"/>
          </a:xfrm>
        </p:spPr>
        <p:txBody>
          <a:bodyPr anchor="ctr">
            <a:normAutofit/>
          </a:bodyPr>
          <a:lstStyle/>
          <a:p>
            <a:r>
              <a:rPr lang="en-AU" sz="3600">
                <a:latin typeface="Calibri" panose="020F0502020204030204" pitchFamily="34" charset="0"/>
                <a:ea typeface="Calibri" panose="020F0502020204030204" pitchFamily="34" charset="0"/>
                <a:cs typeface="Times New Roman" panose="02020603050405020304" pitchFamily="18" charset="0"/>
              </a:rPr>
              <a:t>Limitations</a:t>
            </a:r>
            <a:r>
              <a:rPr lang="en-AU" sz="3600"/>
              <a:t> </a:t>
            </a:r>
            <a:endParaRPr lang="en-US" sz="3600"/>
          </a:p>
        </p:txBody>
      </p:sp>
      <p:sp>
        <p:nvSpPr>
          <p:cNvPr id="3" name="Content Placeholder 2">
            <a:extLst>
              <a:ext uri="{FF2B5EF4-FFF2-40B4-BE49-F238E27FC236}">
                <a16:creationId xmlns:a16="http://schemas.microsoft.com/office/drawing/2014/main" id="{9E72AE34-36AD-61BA-9CAB-FB97A1CB26F8}"/>
              </a:ext>
            </a:extLst>
          </p:cNvPr>
          <p:cNvSpPr>
            <a:spLocks noGrp="1"/>
          </p:cNvSpPr>
          <p:nvPr>
            <p:ph idx="1"/>
          </p:nvPr>
        </p:nvSpPr>
        <p:spPr>
          <a:xfrm>
            <a:off x="873102" y="2789239"/>
            <a:ext cx="5768442" cy="2683606"/>
          </a:xfrm>
        </p:spPr>
        <p:txBody>
          <a:bodyPr>
            <a:normAutofit/>
          </a:bodyPr>
          <a:lstStyle/>
          <a:p>
            <a:r>
              <a:rPr lang="en-AU" sz="2400" dirty="0">
                <a:solidFill>
                  <a:srgbClr val="FFFFFE"/>
                </a:solidFill>
                <a:latin typeface="Century Gothic" panose="020B0502020202020204" pitchFamily="34" charset="0"/>
                <a:ea typeface="Calibri" panose="020F0502020204030204" pitchFamily="34" charset="0"/>
                <a:cs typeface="Times New Roman" panose="02020603050405020304" pitchFamily="18" charset="0"/>
              </a:rPr>
              <a:t>Establish limitations for the main character to make them more realistic and relatable. Nobody is perfect, and flaws can make a character more compelling.</a:t>
            </a:r>
          </a:p>
          <a:p>
            <a:endParaRPr lang="en-AU" sz="1600" dirty="0">
              <a:solidFill>
                <a:srgbClr val="FFFFFE"/>
              </a:solidFill>
              <a:latin typeface="Calibri" panose="020F0502020204030204" pitchFamily="34" charset="0"/>
              <a:ea typeface="Calibri" panose="020F0502020204030204" pitchFamily="34" charset="0"/>
              <a:cs typeface="Times New Roman" panose="02020603050405020304" pitchFamily="18" charset="0"/>
            </a:endParaRPr>
          </a:p>
          <a:p>
            <a:endParaRPr lang="en-US" sz="1600" dirty="0">
              <a:solidFill>
                <a:srgbClr val="FFFFFE"/>
              </a:solidFill>
            </a:endParaRPr>
          </a:p>
        </p:txBody>
      </p:sp>
      <p:sp>
        <p:nvSpPr>
          <p:cNvPr id="41" name="Rectangle 40">
            <a:extLst>
              <a:ext uri="{FF2B5EF4-FFF2-40B4-BE49-F238E27FC236}">
                <a16:creationId xmlns:a16="http://schemas.microsoft.com/office/drawing/2014/main" id="{B2DF6337-9683-4A06-B3D5-CB22C7F4F2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9862" y="-6706"/>
            <a:ext cx="4642138"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eport Hacked">
            <a:extLst>
              <a:ext uri="{FF2B5EF4-FFF2-40B4-BE49-F238E27FC236}">
                <a16:creationId xmlns:a16="http://schemas.microsoft.com/office/drawing/2014/main" id="{F6BC24A6-0EF8-42BF-15F2-E60D70E6D8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76652" y="1438299"/>
            <a:ext cx="3990545" cy="3990545"/>
          </a:xfrm>
          <a:prstGeom prst="rect">
            <a:avLst/>
          </a:prstGeom>
        </p:spPr>
      </p:pic>
    </p:spTree>
    <p:extLst>
      <p:ext uri="{BB962C8B-B14F-4D97-AF65-F5344CB8AC3E}">
        <p14:creationId xmlns:p14="http://schemas.microsoft.com/office/powerpoint/2010/main" val="3067085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957367F-0D64-42F0-A033-660B417FE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A74C980A-5321-4E88-B6F7-572A3327E3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8" name="Freeform 5">
              <a:extLst>
                <a:ext uri="{FF2B5EF4-FFF2-40B4-BE49-F238E27FC236}">
                  <a16:creationId xmlns:a16="http://schemas.microsoft.com/office/drawing/2014/main" id="{C29411DD-732B-4883-8431-BF67EA064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0802BDA8-DBFD-4424-9577-4CECD39667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3A4651DB-CA25-45C9-BB5B-490E75E109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2561519A-19C4-4FAE-B4D2-9967A0285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D7536EEC-CD2D-4F8D-8FCE-1B57B67C15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F06D071C-EBE9-493C-B2FF-C290E80E63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AE43943F-3505-4459-B105-5ADD87A9B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DCFA8E01-9AAA-4377-B145-D4C3BC9387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D0F9B300-29E8-4013-9610-4C98C20F57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D80DC548-7776-4F62-9150-EE50775DC2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FB47EB33-C045-4382-BB34-C409FBFABF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9799171D-9C80-4F36-854F-272AB4CB7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36853A3D-C5F1-4325-ABDD-D82962719C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F36C52C5-A8E2-4FDD-8C82-0B0A36ED2A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EAB04D6F-5C3B-4BC8-A8D0-F0F70C33F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337A064D-A403-4F71-A373-F748D44C14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408954A6-C2C2-455F-8AB9-EF03ED0E7B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98954187-FB8C-4673-8481-D251884CF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DE674D7-0925-4935-B299-98744B4190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4">
              <a:extLst>
                <a:ext uri="{FF2B5EF4-FFF2-40B4-BE49-F238E27FC236}">
                  <a16:creationId xmlns:a16="http://schemas.microsoft.com/office/drawing/2014/main" id="{0D7AF2ED-2D49-4A69-BAB2-CF989B3B8C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5">
              <a:extLst>
                <a:ext uri="{FF2B5EF4-FFF2-40B4-BE49-F238E27FC236}">
                  <a16:creationId xmlns:a16="http://schemas.microsoft.com/office/drawing/2014/main" id="{67F02011-466C-4790-B052-0CB8042507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59">
            <a:extLst>
              <a:ext uri="{FF2B5EF4-FFF2-40B4-BE49-F238E27FC236}">
                <a16:creationId xmlns:a16="http://schemas.microsoft.com/office/drawing/2014/main" id="{0A1FAD6E-B62A-435F-B914-503F8B950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1" name="Rectangle 60">
              <a:extLst>
                <a:ext uri="{FF2B5EF4-FFF2-40B4-BE49-F238E27FC236}">
                  <a16:creationId xmlns:a16="http://schemas.microsoft.com/office/drawing/2014/main" id="{3DCBF1B1-B0BB-40C4-9870-227A638C14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22">
              <a:extLst>
                <a:ext uri="{FF2B5EF4-FFF2-40B4-BE49-F238E27FC236}">
                  <a16:creationId xmlns:a16="http://schemas.microsoft.com/office/drawing/2014/main" id="{C7D2A079-0082-43E4-9253-BA8D43378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6EDFDFEF-7A52-497B-AE56-46D446902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FEC89AF-DDA5-8FEE-12D4-AABA454C7B19}"/>
              </a:ext>
            </a:extLst>
          </p:cNvPr>
          <p:cNvSpPr>
            <a:spLocks noGrp="1"/>
          </p:cNvSpPr>
          <p:nvPr>
            <p:ph type="title"/>
          </p:nvPr>
        </p:nvSpPr>
        <p:spPr>
          <a:xfrm>
            <a:off x="888631" y="2358391"/>
            <a:ext cx="3498979" cy="2453676"/>
          </a:xfrm>
        </p:spPr>
        <p:txBody>
          <a:bodyPr>
            <a:normAutofit/>
          </a:bodyPr>
          <a:lstStyle/>
          <a:p>
            <a:r>
              <a:rPr lang="en-AU">
                <a:latin typeface="Calibri" panose="020F0502020204030204" pitchFamily="34" charset="0"/>
                <a:ea typeface="Calibri" panose="020F0502020204030204" pitchFamily="34" charset="0"/>
                <a:cs typeface="Times New Roman" panose="02020603050405020304" pitchFamily="18" charset="0"/>
              </a:rPr>
              <a:t>Resolution</a:t>
            </a:r>
            <a:r>
              <a:rPr lang="en-AU"/>
              <a:t> </a:t>
            </a:r>
            <a:endParaRPr lang="en-US"/>
          </a:p>
        </p:txBody>
      </p:sp>
      <p:sp>
        <p:nvSpPr>
          <p:cNvPr id="3" name="Content Placeholder 2">
            <a:extLst>
              <a:ext uri="{FF2B5EF4-FFF2-40B4-BE49-F238E27FC236}">
                <a16:creationId xmlns:a16="http://schemas.microsoft.com/office/drawing/2014/main" id="{A5B37F76-70A6-334A-BC5D-49DBF8136E29}"/>
              </a:ext>
            </a:extLst>
          </p:cNvPr>
          <p:cNvSpPr>
            <a:spLocks noGrp="1"/>
          </p:cNvSpPr>
          <p:nvPr>
            <p:ph idx="1"/>
          </p:nvPr>
        </p:nvSpPr>
        <p:spPr>
          <a:xfrm>
            <a:off x="5118447" y="797595"/>
            <a:ext cx="6281873" cy="1812876"/>
          </a:xfrm>
        </p:spPr>
        <p:txBody>
          <a:bodyPr>
            <a:normAutofit/>
          </a:bodyPr>
          <a:lstStyle/>
          <a:p>
            <a:r>
              <a:rPr lang="en-AU">
                <a:latin typeface="Century Gothic" panose="020B0502020202020204" pitchFamily="34" charset="0"/>
                <a:ea typeface="Calibri" panose="020F0502020204030204" pitchFamily="34" charset="0"/>
                <a:cs typeface="Times New Roman" panose="02020603050405020304" pitchFamily="18" charset="0"/>
              </a:rPr>
              <a:t>Plan how the main character's journey will conclude. What lessons will they learn, and how will they change by the end of the story?</a:t>
            </a:r>
            <a:r>
              <a:rPr lang="en-AU">
                <a:latin typeface="Century Gothic" panose="020B0502020202020204" pitchFamily="34" charset="0"/>
              </a:rPr>
              <a:t> </a:t>
            </a:r>
            <a:endParaRPr lang="en-US">
              <a:latin typeface="Century Gothic" panose="020B0502020202020204" pitchFamily="34" charset="0"/>
            </a:endParaRPr>
          </a:p>
        </p:txBody>
      </p:sp>
      <p:pic>
        <p:nvPicPr>
          <p:cNvPr id="5" name="Picture 4" descr="Sketch of outdoor things">
            <a:extLst>
              <a:ext uri="{FF2B5EF4-FFF2-40B4-BE49-F238E27FC236}">
                <a16:creationId xmlns:a16="http://schemas.microsoft.com/office/drawing/2014/main" id="{03A71BAB-10E5-49CB-F57C-7BA8CD3541B2}"/>
              </a:ext>
            </a:extLst>
          </p:cNvPr>
          <p:cNvPicPr>
            <a:picLocks noChangeAspect="1"/>
          </p:cNvPicPr>
          <p:nvPr/>
        </p:nvPicPr>
        <p:blipFill rotWithShape="1">
          <a:blip r:embed="rId2"/>
          <a:srcRect t="27207" r="-3" b="-3"/>
          <a:stretch/>
        </p:blipFill>
        <p:spPr>
          <a:xfrm>
            <a:off x="5115908" y="3100159"/>
            <a:ext cx="6274561" cy="2957451"/>
          </a:xfrm>
          <a:prstGeom prst="rect">
            <a:avLst/>
          </a:prstGeom>
          <a:ln w="9525">
            <a:solidFill>
              <a:schemeClr val="tx1">
                <a:alpha val="20000"/>
              </a:schemeClr>
            </a:solidFill>
          </a:ln>
        </p:spPr>
      </p:pic>
    </p:spTree>
    <p:extLst>
      <p:ext uri="{BB962C8B-B14F-4D97-AF65-F5344CB8AC3E}">
        <p14:creationId xmlns:p14="http://schemas.microsoft.com/office/powerpoint/2010/main" val="1483823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62" name="Rectangle 6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6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66" name="Rectangle 6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6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aphicFrame>
        <p:nvGraphicFramePr>
          <p:cNvPr id="35" name="Content Placeholder 2">
            <a:extLst>
              <a:ext uri="{FF2B5EF4-FFF2-40B4-BE49-F238E27FC236}">
                <a16:creationId xmlns:a16="http://schemas.microsoft.com/office/drawing/2014/main" id="{F6C98DDF-7062-916B-CC05-FE0C613BD1A6}"/>
              </a:ext>
            </a:extLst>
          </p:cNvPr>
          <p:cNvGraphicFramePr>
            <a:graphicFrameLocks noGrp="1"/>
          </p:cNvGraphicFramePr>
          <p:nvPr>
            <p:ph idx="1"/>
            <p:extLst>
              <p:ext uri="{D42A27DB-BD31-4B8C-83A1-F6EECF244321}">
                <p14:modId xmlns:p14="http://schemas.microsoft.com/office/powerpoint/2010/main" val="2761246573"/>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99674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930331C-9A06-5649-A810-FE7EA0F5F7AA}"/>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26084" t="9091" r="26069"/>
          <a:stretch/>
        </p:blipFill>
        <p:spPr>
          <a:xfrm>
            <a:off x="4726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76D36C07-4DFA-CF44-980C-2ABC26193D56}"/>
              </a:ext>
            </a:extLst>
          </p:cNvPr>
          <p:cNvSpPr>
            <a:spLocks noGrp="1"/>
          </p:cNvSpPr>
          <p:nvPr>
            <p:ph type="title"/>
          </p:nvPr>
        </p:nvSpPr>
        <p:spPr>
          <a:xfrm>
            <a:off x="1423173" y="2244452"/>
            <a:ext cx="3066143" cy="2369093"/>
          </a:xfrm>
        </p:spPr>
        <p:txBody>
          <a:bodyPr vert="horz" lIns="64294" tIns="32147" rIns="64294" bIns="32147" rtlCol="0" anchor="b">
            <a:normAutofit/>
          </a:bodyPr>
          <a:lstStyle/>
          <a:p>
            <a:pPr defTabSz="321457"/>
            <a:r>
              <a:rPr lang="en-US" sz="3586" dirty="0"/>
              <a:t>Use images and videos to develop the character</a:t>
            </a:r>
          </a:p>
        </p:txBody>
      </p:sp>
    </p:spTree>
    <p:extLst>
      <p:ext uri="{BB962C8B-B14F-4D97-AF65-F5344CB8AC3E}">
        <p14:creationId xmlns:p14="http://schemas.microsoft.com/office/powerpoint/2010/main" val="3360574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9D6F7E7-736C-864C-8FC4-EA6FEB02780A}"/>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l="35806" r="11562" b="-1"/>
          <a:stretch/>
        </p:blipFill>
        <p:spPr>
          <a:xfrm>
            <a:off x="4726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4F1BC2DD-D369-E941-988C-C2174EDDB125}"/>
              </a:ext>
            </a:extLst>
          </p:cNvPr>
          <p:cNvSpPr>
            <a:spLocks noGrp="1"/>
          </p:cNvSpPr>
          <p:nvPr>
            <p:ph type="title"/>
          </p:nvPr>
        </p:nvSpPr>
        <p:spPr>
          <a:xfrm>
            <a:off x="1660247" y="2244452"/>
            <a:ext cx="3066143" cy="2369093"/>
          </a:xfrm>
        </p:spPr>
        <p:txBody>
          <a:bodyPr vert="horz" lIns="64294" tIns="32147" rIns="64294" bIns="32147" rtlCol="0" anchor="b">
            <a:normAutofit/>
          </a:bodyPr>
          <a:lstStyle/>
          <a:p>
            <a:pPr defTabSz="321457"/>
            <a:r>
              <a:rPr lang="en-US" sz="3305" dirty="0"/>
              <a:t>Use videos and images to develop the setting for the back-story</a:t>
            </a:r>
          </a:p>
        </p:txBody>
      </p:sp>
    </p:spTree>
    <p:extLst>
      <p:ext uri="{BB962C8B-B14F-4D97-AF65-F5344CB8AC3E}">
        <p14:creationId xmlns:p14="http://schemas.microsoft.com/office/powerpoint/2010/main" val="1678358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3" name="Title 2">
            <a:extLst>
              <a:ext uri="{FF2B5EF4-FFF2-40B4-BE49-F238E27FC236}">
                <a16:creationId xmlns:a16="http://schemas.microsoft.com/office/drawing/2014/main" id="{DD0385CE-FBC0-5D9C-A217-D89DA35CA8B5}"/>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r>
              <a:rPr lang="en-US" sz="4000" dirty="0">
                <a:solidFill>
                  <a:schemeClr val="bg1"/>
                </a:solidFill>
              </a:rPr>
              <a:t>Design Your Character</a:t>
            </a:r>
          </a:p>
        </p:txBody>
      </p:sp>
      <p:pic>
        <p:nvPicPr>
          <p:cNvPr id="6" name="Picture 5" descr="Light bulb on yellow background with sketched light beams and cord">
            <a:extLst>
              <a:ext uri="{FF2B5EF4-FFF2-40B4-BE49-F238E27FC236}">
                <a16:creationId xmlns:a16="http://schemas.microsoft.com/office/drawing/2014/main" id="{CFF6AD9A-6457-DC92-8EB3-D25D0A79421B}"/>
              </a:ext>
            </a:extLst>
          </p:cNvPr>
          <p:cNvPicPr>
            <a:picLocks noChangeAspect="1"/>
          </p:cNvPicPr>
          <p:nvPr/>
        </p:nvPicPr>
        <p:blipFill rotWithShape="1">
          <a:blip r:embed="rId2"/>
          <a:srcRect t="21686" b="10844"/>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107488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1" name="Rectangle 30">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2"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5" name="Rectangle 34">
            <a:extLst>
              <a:ext uri="{FF2B5EF4-FFF2-40B4-BE49-F238E27FC236}">
                <a16:creationId xmlns:a16="http://schemas.microsoft.com/office/drawing/2014/main" id="{D75627FE-0AC5-4349-AC08-45A58BEC9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F87AAF7B-2090-475D-9C3E-FDC03DD87A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8" name="Freeform 5">
              <a:extLst>
                <a:ext uri="{FF2B5EF4-FFF2-40B4-BE49-F238E27FC236}">
                  <a16:creationId xmlns:a16="http://schemas.microsoft.com/office/drawing/2014/main" id="{F2DCEC33-4B31-44BC-99CB-9E4845DC4C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
          <p:nvSpPr>
            <p:cNvPr id="39" name="Freeform 6">
              <a:extLst>
                <a:ext uri="{FF2B5EF4-FFF2-40B4-BE49-F238E27FC236}">
                  <a16:creationId xmlns:a16="http://schemas.microsoft.com/office/drawing/2014/main" id="{204E0A10-D288-4B22-87A1-737B0A37D1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a:extLst>
                <a:ext uri="{FF2B5EF4-FFF2-40B4-BE49-F238E27FC236}">
                  <a16:creationId xmlns:a16="http://schemas.microsoft.com/office/drawing/2014/main" id="{9A3E042E-4911-425A-84BB-04BF90D0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a:extLst>
                <a:ext uri="{FF2B5EF4-FFF2-40B4-BE49-F238E27FC236}">
                  <a16:creationId xmlns:a16="http://schemas.microsoft.com/office/drawing/2014/main" id="{3A49226D-3129-4C5A-9641-3D03BEEA7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a:extLst>
                <a:ext uri="{FF2B5EF4-FFF2-40B4-BE49-F238E27FC236}">
                  <a16:creationId xmlns:a16="http://schemas.microsoft.com/office/drawing/2014/main" id="{9CC3C315-B515-4DD8-AC22-9D8417B37F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a:extLst>
                <a:ext uri="{FF2B5EF4-FFF2-40B4-BE49-F238E27FC236}">
                  <a16:creationId xmlns:a16="http://schemas.microsoft.com/office/drawing/2014/main" id="{1A961828-F78F-4D56-A98E-037806C637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a:extLst>
                <a:ext uri="{FF2B5EF4-FFF2-40B4-BE49-F238E27FC236}">
                  <a16:creationId xmlns:a16="http://schemas.microsoft.com/office/drawing/2014/main" id="{739D4F9D-3728-42C1-8302-452D51321C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a:extLst>
                <a:ext uri="{FF2B5EF4-FFF2-40B4-BE49-F238E27FC236}">
                  <a16:creationId xmlns:a16="http://schemas.microsoft.com/office/drawing/2014/main" id="{B4D9647E-354D-4CA8-B4A7-39172E5EA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a:extLst>
                <a:ext uri="{FF2B5EF4-FFF2-40B4-BE49-F238E27FC236}">
                  <a16:creationId xmlns:a16="http://schemas.microsoft.com/office/drawing/2014/main" id="{A3EC74E0-5222-4ACC-BCEC-1AA189D3B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a:extLst>
                <a:ext uri="{FF2B5EF4-FFF2-40B4-BE49-F238E27FC236}">
                  <a16:creationId xmlns:a16="http://schemas.microsoft.com/office/drawing/2014/main" id="{C0AE72B4-084D-42E6-ABED-5FD4650D4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a:extLst>
                <a:ext uri="{FF2B5EF4-FFF2-40B4-BE49-F238E27FC236}">
                  <a16:creationId xmlns:a16="http://schemas.microsoft.com/office/drawing/2014/main" id="{C9D1F5DD-8D50-4098-8D2B-10E2847527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a:extLst>
                <a:ext uri="{FF2B5EF4-FFF2-40B4-BE49-F238E27FC236}">
                  <a16:creationId xmlns:a16="http://schemas.microsoft.com/office/drawing/2014/main" id="{D48F3941-C3C7-4589-AA46-067F6BB2D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a:extLst>
                <a:ext uri="{FF2B5EF4-FFF2-40B4-BE49-F238E27FC236}">
                  <a16:creationId xmlns:a16="http://schemas.microsoft.com/office/drawing/2014/main" id="{C16BBE9A-4BE3-4401-82C5-8041DB14E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a:extLst>
                <a:ext uri="{FF2B5EF4-FFF2-40B4-BE49-F238E27FC236}">
                  <a16:creationId xmlns:a16="http://schemas.microsoft.com/office/drawing/2014/main" id="{06180330-CCD3-4D14-A652-D60C28252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a:extLst>
                <a:ext uri="{FF2B5EF4-FFF2-40B4-BE49-F238E27FC236}">
                  <a16:creationId xmlns:a16="http://schemas.microsoft.com/office/drawing/2014/main" id="{616C90F6-4133-43A5-B47C-7750FE281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a:extLst>
                <a:ext uri="{FF2B5EF4-FFF2-40B4-BE49-F238E27FC236}">
                  <a16:creationId xmlns:a16="http://schemas.microsoft.com/office/drawing/2014/main" id="{D7C03F90-E828-4414-8A53-92069FFB6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a:extLst>
                <a:ext uri="{FF2B5EF4-FFF2-40B4-BE49-F238E27FC236}">
                  <a16:creationId xmlns:a16="http://schemas.microsoft.com/office/drawing/2014/main" id="{6ADDE443-75AA-4F32-A2EE-272C4347CE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bg1">
                  <a:alpha val="35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a:extLst>
                <a:ext uri="{FF2B5EF4-FFF2-40B4-BE49-F238E27FC236}">
                  <a16:creationId xmlns:a16="http://schemas.microsoft.com/office/drawing/2014/main" id="{ACD281C1-1D59-453F-A33A-D83E39EB06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a:extLst>
                <a:ext uri="{FF2B5EF4-FFF2-40B4-BE49-F238E27FC236}">
                  <a16:creationId xmlns:a16="http://schemas.microsoft.com/office/drawing/2014/main" id="{60217FAC-29FE-4D6B-9BB4-FF41AA756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a:extLst>
                <a:ext uri="{FF2B5EF4-FFF2-40B4-BE49-F238E27FC236}">
                  <a16:creationId xmlns:a16="http://schemas.microsoft.com/office/drawing/2014/main" id="{0D3CC33A-6E36-4A72-9965-8E20FB05D1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a:extLst>
                <a:ext uri="{FF2B5EF4-FFF2-40B4-BE49-F238E27FC236}">
                  <a16:creationId xmlns:a16="http://schemas.microsoft.com/office/drawing/2014/main" id="{F128F04E-05CD-4035-A32B-6E9ABAB931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0" name="Rectangle 59">
            <a:extLst>
              <a:ext uri="{FF2B5EF4-FFF2-40B4-BE49-F238E27FC236}">
                <a16:creationId xmlns:a16="http://schemas.microsoft.com/office/drawing/2014/main" id="{BC2574CF-1D35-4994-87BD-5A3378E1A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7883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68B6AB33-DFE6-4FE4-94FE-C9E25424AD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52263" y="1200150"/>
            <a:ext cx="0" cy="35439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83D817-D60B-9143-86BA-4B32F971709D}"/>
              </a:ext>
            </a:extLst>
          </p:cNvPr>
          <p:cNvSpPr txBox="1"/>
          <p:nvPr/>
        </p:nvSpPr>
        <p:spPr>
          <a:xfrm>
            <a:off x="4983164" y="960120"/>
            <a:ext cx="5511800" cy="4171278"/>
          </a:xfrm>
          <a:prstGeom prst="rect">
            <a:avLst/>
          </a:prstGeom>
        </p:spPr>
        <p:txBody>
          <a:bodyPr vert="horz" lIns="91440" tIns="45720" rIns="91440" bIns="45720" rtlCol="0" anchor="ctr">
            <a:normAutofit/>
          </a:bodyPr>
          <a:lstStyle/>
          <a:p>
            <a:pPr indent="-228600" defTabSz="914400">
              <a:lnSpc>
                <a:spcPct val="120000"/>
              </a:lnSpc>
              <a:spcAft>
                <a:spcPts val="600"/>
              </a:spcAft>
              <a:buClr>
                <a:schemeClr val="accent1"/>
              </a:buClr>
              <a:buSzPct val="110000"/>
              <a:buFont typeface="Wingdings" panose="05000000000000000000" pitchFamily="2" charset="2"/>
              <a:buChar char="§"/>
            </a:pPr>
            <a:r>
              <a:rPr lang="en-US" dirty="0"/>
              <a:t>Name</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Gender</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Age</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Country of Origin</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Personality</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Physical Appearance</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Clothing</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Language</a:t>
            </a:r>
            <a:endParaRPr lang="en-US"/>
          </a:p>
          <a:p>
            <a:pPr indent="-228600" defTabSz="914400">
              <a:lnSpc>
                <a:spcPct val="120000"/>
              </a:lnSpc>
              <a:spcAft>
                <a:spcPts val="600"/>
              </a:spcAft>
              <a:buClr>
                <a:schemeClr val="accent1"/>
              </a:buClr>
              <a:buSzPct val="110000"/>
              <a:buFont typeface="Wingdings" panose="05000000000000000000" pitchFamily="2" charset="2"/>
              <a:buChar char="§"/>
            </a:pPr>
            <a:r>
              <a:rPr lang="en-US" dirty="0"/>
              <a:t>Back Story</a:t>
            </a:r>
            <a:endParaRPr lang="en-US"/>
          </a:p>
          <a:p>
            <a:pPr indent="-228600" defTabSz="914400">
              <a:lnSpc>
                <a:spcPct val="120000"/>
              </a:lnSpc>
              <a:spcAft>
                <a:spcPts val="600"/>
              </a:spcAft>
              <a:buClr>
                <a:schemeClr val="accent1"/>
              </a:buClr>
              <a:buSzPct val="110000"/>
              <a:buFont typeface="Wingdings" panose="05000000000000000000" pitchFamily="2" charset="2"/>
              <a:buChar char="§"/>
            </a:pPr>
            <a:endParaRPr lang="en-US"/>
          </a:p>
        </p:txBody>
      </p:sp>
    </p:spTree>
    <p:extLst>
      <p:ext uri="{BB962C8B-B14F-4D97-AF65-F5344CB8AC3E}">
        <p14:creationId xmlns:p14="http://schemas.microsoft.com/office/powerpoint/2010/main" val="3619418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3748C-2835-74E8-24A5-AE4D97A08E46}"/>
              </a:ext>
            </a:extLst>
          </p:cNvPr>
          <p:cNvSpPr>
            <a:spLocks noGrp="1"/>
          </p:cNvSpPr>
          <p:nvPr>
            <p:ph type="title"/>
          </p:nvPr>
        </p:nvSpPr>
        <p:spPr/>
        <p:txBody>
          <a:bodyPr/>
          <a:lstStyle/>
          <a:p>
            <a:r>
              <a:rPr lang="en-US" dirty="0"/>
              <a:t>Plot Schemas</a:t>
            </a:r>
          </a:p>
        </p:txBody>
      </p:sp>
      <p:sp>
        <p:nvSpPr>
          <p:cNvPr id="3" name="Text Placeholder 2">
            <a:extLst>
              <a:ext uri="{FF2B5EF4-FFF2-40B4-BE49-F238E27FC236}">
                <a16:creationId xmlns:a16="http://schemas.microsoft.com/office/drawing/2014/main" id="{94572CE9-98C3-D3FA-19F0-7FCC53097F5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34514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249C-6222-2A44-B843-21C9C9506AA8}"/>
              </a:ext>
            </a:extLst>
          </p:cNvPr>
          <p:cNvSpPr>
            <a:spLocks noGrp="1"/>
          </p:cNvSpPr>
          <p:nvPr>
            <p:ph type="title"/>
          </p:nvPr>
        </p:nvSpPr>
        <p:spPr>
          <a:xfrm>
            <a:off x="888631" y="2349925"/>
            <a:ext cx="3498979" cy="2456442"/>
          </a:xfrm>
        </p:spPr>
        <p:txBody>
          <a:bodyPr>
            <a:normAutofit/>
          </a:bodyPr>
          <a:lstStyle/>
          <a:p>
            <a:r>
              <a:rPr lang="en-US"/>
              <a:t>Types of Conflict</a:t>
            </a:r>
          </a:p>
        </p:txBody>
      </p:sp>
      <p:graphicFrame>
        <p:nvGraphicFramePr>
          <p:cNvPr id="5" name="Content Placeholder 2">
            <a:extLst>
              <a:ext uri="{FF2B5EF4-FFF2-40B4-BE49-F238E27FC236}">
                <a16:creationId xmlns:a16="http://schemas.microsoft.com/office/drawing/2014/main" id="{9A62AE83-CA8B-436E-A6AF-95A91476C14B}"/>
              </a:ext>
            </a:extLst>
          </p:cNvPr>
          <p:cNvGraphicFramePr>
            <a:graphicFrameLocks noGrp="1"/>
          </p:cNvGraphicFramePr>
          <p:nvPr>
            <p:ph idx="1"/>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1878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14B8-1110-87D6-E50C-0578E6688030}"/>
              </a:ext>
            </a:extLst>
          </p:cNvPr>
          <p:cNvSpPr>
            <a:spLocks noGrp="1"/>
          </p:cNvSpPr>
          <p:nvPr>
            <p:ph type="title"/>
          </p:nvPr>
        </p:nvSpPr>
        <p:spPr/>
        <p:txBody>
          <a:bodyPr/>
          <a:lstStyle/>
          <a:p>
            <a:r>
              <a:rPr lang="en-US" dirty="0"/>
              <a:t>Ideas</a:t>
            </a:r>
          </a:p>
        </p:txBody>
      </p:sp>
      <p:graphicFrame>
        <p:nvGraphicFramePr>
          <p:cNvPr id="4" name="Table 4">
            <a:extLst>
              <a:ext uri="{FF2B5EF4-FFF2-40B4-BE49-F238E27FC236}">
                <a16:creationId xmlns:a16="http://schemas.microsoft.com/office/drawing/2014/main" id="{9478577F-54AF-E630-F425-C2A261032AE8}"/>
              </a:ext>
            </a:extLst>
          </p:cNvPr>
          <p:cNvGraphicFramePr>
            <a:graphicFrameLocks noGrp="1"/>
          </p:cNvGraphicFramePr>
          <p:nvPr>
            <p:ph idx="1"/>
          </p:nvPr>
        </p:nvGraphicFramePr>
        <p:xfrm>
          <a:off x="5118100" y="803275"/>
          <a:ext cx="6281736" cy="4851400"/>
        </p:xfrm>
        <a:graphic>
          <a:graphicData uri="http://schemas.openxmlformats.org/drawingml/2006/table">
            <a:tbl>
              <a:tblPr firstRow="1" bandRow="1">
                <a:tableStyleId>{5C22544A-7EE6-4342-B048-85BDC9FD1C3A}</a:tableStyleId>
              </a:tblPr>
              <a:tblGrid>
                <a:gridCol w="1570434">
                  <a:extLst>
                    <a:ext uri="{9D8B030D-6E8A-4147-A177-3AD203B41FA5}">
                      <a16:colId xmlns:a16="http://schemas.microsoft.com/office/drawing/2014/main" val="2707105630"/>
                    </a:ext>
                  </a:extLst>
                </a:gridCol>
                <a:gridCol w="1570434">
                  <a:extLst>
                    <a:ext uri="{9D8B030D-6E8A-4147-A177-3AD203B41FA5}">
                      <a16:colId xmlns:a16="http://schemas.microsoft.com/office/drawing/2014/main" val="19964679"/>
                    </a:ext>
                  </a:extLst>
                </a:gridCol>
                <a:gridCol w="2932588">
                  <a:extLst>
                    <a:ext uri="{9D8B030D-6E8A-4147-A177-3AD203B41FA5}">
                      <a16:colId xmlns:a16="http://schemas.microsoft.com/office/drawing/2014/main" val="2113023203"/>
                    </a:ext>
                  </a:extLst>
                </a:gridCol>
                <a:gridCol w="208280">
                  <a:extLst>
                    <a:ext uri="{9D8B030D-6E8A-4147-A177-3AD203B41FA5}">
                      <a16:colId xmlns:a16="http://schemas.microsoft.com/office/drawing/2014/main" val="2841268454"/>
                    </a:ext>
                  </a:extLst>
                </a:gridCol>
              </a:tblGrid>
              <a:tr h="370840">
                <a:tc>
                  <a:txBody>
                    <a:bodyPr/>
                    <a:lstStyle/>
                    <a:p>
                      <a:r>
                        <a:rPr lang="en-US" dirty="0"/>
                        <a:t>Backstory</a:t>
                      </a:r>
                    </a:p>
                  </a:txBody>
                  <a:tcPr/>
                </a:tc>
                <a:tc>
                  <a:txBody>
                    <a:bodyPr/>
                    <a:lstStyle/>
                    <a:p>
                      <a:r>
                        <a:rPr lang="en-US" dirty="0"/>
                        <a:t>Conflict</a:t>
                      </a:r>
                    </a:p>
                  </a:txBody>
                  <a:tcPr/>
                </a:tc>
                <a:tc>
                  <a:txBody>
                    <a:bodyPr/>
                    <a:lstStyle/>
                    <a:p>
                      <a:r>
                        <a:rPr lang="en-US" dirty="0"/>
                        <a:t>Catalyst for Change</a:t>
                      </a:r>
                    </a:p>
                  </a:txBody>
                  <a:tcPr/>
                </a:tc>
                <a:tc>
                  <a:txBody>
                    <a:bodyPr/>
                    <a:lstStyle/>
                    <a:p>
                      <a:endParaRPr lang="en-US" dirty="0"/>
                    </a:p>
                  </a:txBody>
                  <a:tcPr/>
                </a:tc>
                <a:extLst>
                  <a:ext uri="{0D108BD9-81ED-4DB2-BD59-A6C34878D82A}">
                    <a16:rowId xmlns:a16="http://schemas.microsoft.com/office/drawing/2014/main" val="1789758048"/>
                  </a:ext>
                </a:extLst>
              </a:tr>
              <a:tr h="370840">
                <a:tc>
                  <a:txBody>
                    <a:bodyPr/>
                    <a:lstStyle/>
                    <a:p>
                      <a:r>
                        <a:rPr lang="en-US" dirty="0"/>
                        <a:t>Brother dies under his watch </a:t>
                      </a:r>
                    </a:p>
                  </a:txBody>
                  <a:tcPr/>
                </a:tc>
                <a:tc>
                  <a:txBody>
                    <a:bodyPr/>
                    <a:lstStyle/>
                    <a:p>
                      <a:r>
                        <a:rPr lang="en-US" dirty="0"/>
                        <a:t>Internal – terrible guilt</a:t>
                      </a:r>
                    </a:p>
                  </a:txBody>
                  <a:tcPr/>
                </a:tc>
                <a:tc>
                  <a:txBody>
                    <a:bodyPr/>
                    <a:lstStyle/>
                    <a:p>
                      <a:r>
                        <a:rPr lang="en-US" dirty="0"/>
                        <a:t>Soccer game</a:t>
                      </a:r>
                    </a:p>
                    <a:p>
                      <a:r>
                        <a:rPr lang="en-US" dirty="0"/>
                        <a:t>Forgets guilt for a short moment</a:t>
                      </a:r>
                    </a:p>
                  </a:txBody>
                  <a:tcPr/>
                </a:tc>
                <a:tc>
                  <a:txBody>
                    <a:bodyPr/>
                    <a:lstStyle/>
                    <a:p>
                      <a:endParaRPr lang="en-US" dirty="0"/>
                    </a:p>
                  </a:txBody>
                  <a:tcPr/>
                </a:tc>
                <a:extLst>
                  <a:ext uri="{0D108BD9-81ED-4DB2-BD59-A6C34878D82A}">
                    <a16:rowId xmlns:a16="http://schemas.microsoft.com/office/drawing/2014/main" val="2799896426"/>
                  </a:ext>
                </a:extLst>
              </a:tr>
              <a:tr h="370840">
                <a:tc>
                  <a:txBody>
                    <a:bodyPr/>
                    <a:lstStyle/>
                    <a:p>
                      <a:r>
                        <a:rPr lang="en-US" dirty="0"/>
                        <a:t>Leaves Afghanistan to live in Australia</a:t>
                      </a:r>
                    </a:p>
                  </a:txBody>
                  <a:tcPr/>
                </a:tc>
                <a:tc>
                  <a:txBody>
                    <a:bodyPr/>
                    <a:lstStyle/>
                    <a:p>
                      <a:r>
                        <a:rPr lang="en-US" dirty="0"/>
                        <a:t>With others (bullied)</a:t>
                      </a:r>
                    </a:p>
                  </a:txBody>
                  <a:tcPr/>
                </a:tc>
                <a:tc>
                  <a:txBody>
                    <a:bodyPr/>
                    <a:lstStyle/>
                    <a:p>
                      <a:r>
                        <a:rPr lang="en-US" dirty="0"/>
                        <a:t>Connects with bully over both experiencing fathers’ deaths (similar to Only Ten)</a:t>
                      </a:r>
                    </a:p>
                  </a:txBody>
                  <a:tcPr/>
                </a:tc>
                <a:tc>
                  <a:txBody>
                    <a:bodyPr/>
                    <a:lstStyle/>
                    <a:p>
                      <a:endParaRPr lang="en-US" dirty="0"/>
                    </a:p>
                  </a:txBody>
                  <a:tcPr/>
                </a:tc>
                <a:extLst>
                  <a:ext uri="{0D108BD9-81ED-4DB2-BD59-A6C34878D82A}">
                    <a16:rowId xmlns:a16="http://schemas.microsoft.com/office/drawing/2014/main" val="3068911641"/>
                  </a:ext>
                </a:extLst>
              </a:tr>
              <a:tr h="370840">
                <a:tc>
                  <a:txBody>
                    <a:bodyPr/>
                    <a:lstStyle/>
                    <a:p>
                      <a:r>
                        <a:rPr lang="en-US" dirty="0"/>
                        <a:t>Leaves Afghanistan to live in Australia</a:t>
                      </a:r>
                    </a:p>
                  </a:txBody>
                  <a:tcPr/>
                </a:tc>
                <a:tc>
                  <a:txBody>
                    <a:bodyPr/>
                    <a:lstStyle/>
                    <a:p>
                      <a:r>
                        <a:rPr lang="en-US" dirty="0"/>
                        <a:t>Internal – misses his family and culture</a:t>
                      </a:r>
                    </a:p>
                  </a:txBody>
                  <a:tcPr/>
                </a:tc>
                <a:tc>
                  <a:txBody>
                    <a:bodyPr/>
                    <a:lstStyle/>
                    <a:p>
                      <a:r>
                        <a:rPr lang="en-US" dirty="0"/>
                        <a:t>Eats a mango and is transported to his homeland</a:t>
                      </a:r>
                    </a:p>
                  </a:txBody>
                  <a:tcPr/>
                </a:tc>
                <a:tc>
                  <a:txBody>
                    <a:bodyPr/>
                    <a:lstStyle/>
                    <a:p>
                      <a:endParaRPr lang="en-US" dirty="0"/>
                    </a:p>
                  </a:txBody>
                  <a:tcPr/>
                </a:tc>
                <a:extLst>
                  <a:ext uri="{0D108BD9-81ED-4DB2-BD59-A6C34878D82A}">
                    <a16:rowId xmlns:a16="http://schemas.microsoft.com/office/drawing/2014/main" val="3732513935"/>
                  </a:ext>
                </a:extLst>
              </a:tr>
              <a:tr h="370840">
                <a:tc>
                  <a:txBody>
                    <a:bodyPr/>
                    <a:lstStyle/>
                    <a:p>
                      <a:r>
                        <a:rPr lang="en-US" dirty="0"/>
                        <a:t>Leaves Afghanistan to live in Australia </a:t>
                      </a:r>
                    </a:p>
                  </a:txBody>
                  <a:tcPr/>
                </a:tc>
                <a:tc>
                  <a:txBody>
                    <a:bodyPr/>
                    <a:lstStyle/>
                    <a:p>
                      <a:r>
                        <a:rPr lang="en-US" dirty="0"/>
                        <a:t>With others (bullied)</a:t>
                      </a:r>
                    </a:p>
                  </a:txBody>
                  <a:tcPr/>
                </a:tc>
                <a:tc>
                  <a:txBody>
                    <a:bodyPr/>
                    <a:lstStyle/>
                    <a:p>
                      <a:r>
                        <a:rPr lang="en-US" dirty="0"/>
                        <a:t>Soccer game</a:t>
                      </a:r>
                    </a:p>
                    <a:p>
                      <a:r>
                        <a:rPr lang="en-US" dirty="0"/>
                        <a:t>Wins and is accepted</a:t>
                      </a:r>
                    </a:p>
                  </a:txBody>
                  <a:tcPr/>
                </a:tc>
                <a:tc>
                  <a:txBody>
                    <a:bodyPr/>
                    <a:lstStyle/>
                    <a:p>
                      <a:endParaRPr lang="en-US" dirty="0"/>
                    </a:p>
                  </a:txBody>
                  <a:tcPr/>
                </a:tc>
                <a:extLst>
                  <a:ext uri="{0D108BD9-81ED-4DB2-BD59-A6C34878D82A}">
                    <a16:rowId xmlns:a16="http://schemas.microsoft.com/office/drawing/2014/main" val="4203352079"/>
                  </a:ext>
                </a:extLst>
              </a:tr>
            </a:tbl>
          </a:graphicData>
        </a:graphic>
      </p:graphicFrame>
    </p:spTree>
    <p:extLst>
      <p:ext uri="{BB962C8B-B14F-4D97-AF65-F5344CB8AC3E}">
        <p14:creationId xmlns:p14="http://schemas.microsoft.com/office/powerpoint/2010/main" val="2417706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9"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2"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3"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4"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5"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8"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9"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0"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4"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15"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16"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21" name="Group 120">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22" name="Rectangle 121">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3"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4" name="Rectangle 123">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7B71114A-7ECC-002E-1C63-9810A6D39922}"/>
              </a:ext>
            </a:extLst>
          </p:cNvPr>
          <p:cNvSpPr>
            <a:spLocks noGrp="1"/>
          </p:cNvSpPr>
          <p:nvPr>
            <p:ph type="title"/>
          </p:nvPr>
        </p:nvSpPr>
        <p:spPr>
          <a:xfrm>
            <a:off x="888631" y="2349925"/>
            <a:ext cx="3498979" cy="2456442"/>
          </a:xfrm>
        </p:spPr>
        <p:txBody>
          <a:bodyPr vert="horz" lIns="228600" tIns="228600" rIns="228600" bIns="228600" rtlCol="0" anchor="ctr">
            <a:normAutofit/>
          </a:bodyPr>
          <a:lstStyle/>
          <a:p>
            <a:r>
              <a:rPr lang="en-US" b="0" i="0" kern="1200" cap="none" spc="-150" dirty="0">
                <a:solidFill>
                  <a:srgbClr val="FFFEFF"/>
                </a:solidFill>
                <a:effectLst/>
                <a:latin typeface="+mj-lt"/>
                <a:ea typeface="+mj-ea"/>
                <a:cs typeface="+mj-cs"/>
              </a:rPr>
              <a:t>Genres</a:t>
            </a:r>
          </a:p>
        </p:txBody>
      </p:sp>
      <p:graphicFrame>
        <p:nvGraphicFramePr>
          <p:cNvPr id="8" name="Table 8">
            <a:extLst>
              <a:ext uri="{FF2B5EF4-FFF2-40B4-BE49-F238E27FC236}">
                <a16:creationId xmlns:a16="http://schemas.microsoft.com/office/drawing/2014/main" id="{412E95AB-CDC7-B69D-059B-7D3FA435E70C}"/>
              </a:ext>
            </a:extLst>
          </p:cNvPr>
          <p:cNvGraphicFramePr>
            <a:graphicFrameLocks noGrp="1"/>
          </p:cNvGraphicFramePr>
          <p:nvPr>
            <p:ph sz="half" idx="1"/>
            <p:extLst>
              <p:ext uri="{D42A27DB-BD31-4B8C-83A1-F6EECF244321}">
                <p14:modId xmlns:p14="http://schemas.microsoft.com/office/powerpoint/2010/main" val="427480929"/>
              </p:ext>
            </p:extLst>
          </p:nvPr>
        </p:nvGraphicFramePr>
        <p:xfrm>
          <a:off x="5440362" y="1293284"/>
          <a:ext cx="5857876" cy="4181712"/>
        </p:xfrm>
        <a:graphic>
          <a:graphicData uri="http://schemas.openxmlformats.org/drawingml/2006/table">
            <a:tbl>
              <a:tblPr firstRow="1" bandRow="1">
                <a:tableStyleId>{3B4B98B0-60AC-42C2-AFA5-B58CD77FA1E5}</a:tableStyleId>
              </a:tblPr>
              <a:tblGrid>
                <a:gridCol w="1929050">
                  <a:extLst>
                    <a:ext uri="{9D8B030D-6E8A-4147-A177-3AD203B41FA5}">
                      <a16:colId xmlns:a16="http://schemas.microsoft.com/office/drawing/2014/main" val="2130533617"/>
                    </a:ext>
                  </a:extLst>
                </a:gridCol>
                <a:gridCol w="2287730">
                  <a:extLst>
                    <a:ext uri="{9D8B030D-6E8A-4147-A177-3AD203B41FA5}">
                      <a16:colId xmlns:a16="http://schemas.microsoft.com/office/drawing/2014/main" val="3603923562"/>
                    </a:ext>
                  </a:extLst>
                </a:gridCol>
                <a:gridCol w="1641096">
                  <a:extLst>
                    <a:ext uri="{9D8B030D-6E8A-4147-A177-3AD203B41FA5}">
                      <a16:colId xmlns:a16="http://schemas.microsoft.com/office/drawing/2014/main" val="1792237750"/>
                    </a:ext>
                  </a:extLst>
                </a:gridCol>
              </a:tblGrid>
              <a:tr h="921933">
                <a:tc>
                  <a:txBody>
                    <a:bodyPr/>
                    <a:lstStyle/>
                    <a:p>
                      <a:r>
                        <a:rPr lang="en-US" sz="2500" b="0" cap="none" spc="0">
                          <a:solidFill>
                            <a:schemeClr val="tx1"/>
                          </a:solidFill>
                        </a:rPr>
                        <a:t>Romance</a:t>
                      </a:r>
                    </a:p>
                  </a:txBody>
                  <a:tcPr marL="157521" marR="157521" marT="110266" marB="110266"/>
                </a:tc>
                <a:tc>
                  <a:txBody>
                    <a:bodyPr/>
                    <a:lstStyle/>
                    <a:p>
                      <a:r>
                        <a:rPr lang="en-US" sz="2500" b="0" cap="none" spc="0">
                          <a:solidFill>
                            <a:schemeClr val="tx1"/>
                          </a:solidFill>
                        </a:rPr>
                        <a:t>Action Adventure</a:t>
                      </a:r>
                    </a:p>
                  </a:txBody>
                  <a:tcPr marL="157521" marR="157521" marT="110266" marB="110266"/>
                </a:tc>
                <a:tc>
                  <a:txBody>
                    <a:bodyPr/>
                    <a:lstStyle/>
                    <a:p>
                      <a:r>
                        <a:rPr lang="en-US" sz="2500" b="0" cap="none" spc="0">
                          <a:solidFill>
                            <a:schemeClr val="tx1"/>
                          </a:solidFill>
                        </a:rPr>
                        <a:t>Science Fiction</a:t>
                      </a:r>
                    </a:p>
                  </a:txBody>
                  <a:tcPr marL="157521" marR="157521" marT="110266" marB="110266"/>
                </a:tc>
                <a:extLst>
                  <a:ext uri="{0D108BD9-81ED-4DB2-BD59-A6C34878D82A}">
                    <a16:rowId xmlns:a16="http://schemas.microsoft.com/office/drawing/2014/main" val="225716355"/>
                  </a:ext>
                </a:extLst>
              </a:tr>
              <a:tr h="921933">
                <a:tc>
                  <a:txBody>
                    <a:bodyPr/>
                    <a:lstStyle/>
                    <a:p>
                      <a:r>
                        <a:rPr lang="en-US" sz="2500" cap="none" spc="0">
                          <a:solidFill>
                            <a:schemeClr val="tx1"/>
                          </a:solidFill>
                        </a:rPr>
                        <a:t>Suspense Thriller</a:t>
                      </a:r>
                    </a:p>
                  </a:txBody>
                  <a:tcPr marL="157521" marR="157521" marT="110266" marB="110266"/>
                </a:tc>
                <a:tc>
                  <a:txBody>
                    <a:bodyPr/>
                    <a:lstStyle/>
                    <a:p>
                      <a:r>
                        <a:rPr lang="en-US" sz="2500" cap="none" spc="0">
                          <a:solidFill>
                            <a:schemeClr val="tx1"/>
                          </a:solidFill>
                        </a:rPr>
                        <a:t>Young Adult</a:t>
                      </a:r>
                    </a:p>
                  </a:txBody>
                  <a:tcPr marL="157521" marR="157521" marT="110266" marB="110266"/>
                </a:tc>
                <a:tc>
                  <a:txBody>
                    <a:bodyPr/>
                    <a:lstStyle/>
                    <a:p>
                      <a:r>
                        <a:rPr lang="en-US" sz="2500" cap="none" spc="0" dirty="0">
                          <a:solidFill>
                            <a:schemeClr val="tx1"/>
                          </a:solidFill>
                        </a:rPr>
                        <a:t>Horror</a:t>
                      </a:r>
                    </a:p>
                    <a:p>
                      <a:endParaRPr lang="en-US" sz="2500" cap="none" spc="0" dirty="0">
                        <a:solidFill>
                          <a:schemeClr val="tx1"/>
                        </a:solidFill>
                      </a:endParaRPr>
                    </a:p>
                  </a:txBody>
                  <a:tcPr marL="157521" marR="157521" marT="110266" marB="110266"/>
                </a:tc>
                <a:extLst>
                  <a:ext uri="{0D108BD9-81ED-4DB2-BD59-A6C34878D82A}">
                    <a16:rowId xmlns:a16="http://schemas.microsoft.com/office/drawing/2014/main" val="1191157618"/>
                  </a:ext>
                </a:extLst>
              </a:tr>
              <a:tr h="873518">
                <a:tc>
                  <a:txBody>
                    <a:bodyPr/>
                    <a:lstStyle/>
                    <a:p>
                      <a:r>
                        <a:rPr lang="en-US" sz="2400" cap="none" spc="0" dirty="0">
                          <a:solidFill>
                            <a:schemeClr val="tx1"/>
                          </a:solidFill>
                        </a:rPr>
                        <a:t>Mystery</a:t>
                      </a:r>
                    </a:p>
                  </a:txBody>
                  <a:tcPr marL="157521" marR="157521" marT="110266" marB="110266"/>
                </a:tc>
                <a:tc>
                  <a:txBody>
                    <a:bodyPr/>
                    <a:lstStyle/>
                    <a:p>
                      <a:r>
                        <a:rPr lang="en-US" sz="2400" cap="none" spc="0">
                          <a:solidFill>
                            <a:schemeClr val="tx1"/>
                          </a:solidFill>
                        </a:rPr>
                        <a:t>Crime</a:t>
                      </a:r>
                    </a:p>
                  </a:txBody>
                  <a:tcPr marL="157521" marR="157521" marT="110266" marB="110266"/>
                </a:tc>
                <a:tc>
                  <a:txBody>
                    <a:bodyPr/>
                    <a:lstStyle/>
                    <a:p>
                      <a:r>
                        <a:rPr lang="en-US" sz="2400" cap="none" spc="0" dirty="0">
                          <a:solidFill>
                            <a:schemeClr val="tx1"/>
                          </a:solidFill>
                        </a:rPr>
                        <a:t>Historical</a:t>
                      </a:r>
                    </a:p>
                    <a:p>
                      <a:endParaRPr lang="en-US" sz="2400" cap="none" spc="0" dirty="0">
                        <a:solidFill>
                          <a:schemeClr val="tx1"/>
                        </a:solidFill>
                      </a:endParaRPr>
                    </a:p>
                  </a:txBody>
                  <a:tcPr marL="157521" marR="157521" marT="110266" marB="110266"/>
                </a:tc>
                <a:extLst>
                  <a:ext uri="{0D108BD9-81ED-4DB2-BD59-A6C34878D82A}">
                    <a16:rowId xmlns:a16="http://schemas.microsoft.com/office/drawing/2014/main" val="428004967"/>
                  </a:ext>
                </a:extLst>
              </a:tr>
              <a:tr h="1264596">
                <a:tc>
                  <a:txBody>
                    <a:bodyPr/>
                    <a:lstStyle/>
                    <a:p>
                      <a:r>
                        <a:rPr lang="en-US" sz="2500" cap="none" spc="0" dirty="0">
                          <a:solidFill>
                            <a:schemeClr val="tx1"/>
                          </a:solidFill>
                        </a:rPr>
                        <a:t>Western</a:t>
                      </a:r>
                    </a:p>
                  </a:txBody>
                  <a:tcPr marL="157521" marR="157521" marT="110266" marB="110266"/>
                </a:tc>
                <a:tc>
                  <a:txBody>
                    <a:bodyPr/>
                    <a:lstStyle/>
                    <a:p>
                      <a:r>
                        <a:rPr lang="en-US" sz="2500" cap="none" spc="0" dirty="0">
                          <a:solidFill>
                            <a:schemeClr val="tx1"/>
                          </a:solidFill>
                        </a:rPr>
                        <a:t>Family Saga</a:t>
                      </a:r>
                    </a:p>
                  </a:txBody>
                  <a:tcPr marL="157521" marR="157521" marT="110266" marB="110266"/>
                </a:tc>
                <a:tc>
                  <a:txBody>
                    <a:bodyPr/>
                    <a:lstStyle/>
                    <a:p>
                      <a:r>
                        <a:rPr lang="en-US" sz="2500" cap="none" spc="0" dirty="0">
                          <a:solidFill>
                            <a:schemeClr val="tx1"/>
                          </a:solidFill>
                        </a:rPr>
                        <a:t>Literary Fiction</a:t>
                      </a:r>
                    </a:p>
                  </a:txBody>
                  <a:tcPr marL="157521" marR="157521" marT="110266" marB="110266"/>
                </a:tc>
                <a:extLst>
                  <a:ext uri="{0D108BD9-81ED-4DB2-BD59-A6C34878D82A}">
                    <a16:rowId xmlns:a16="http://schemas.microsoft.com/office/drawing/2014/main" val="180876154"/>
                  </a:ext>
                </a:extLst>
              </a:tr>
            </a:tbl>
          </a:graphicData>
        </a:graphic>
      </p:graphicFrame>
    </p:spTree>
    <p:extLst>
      <p:ext uri="{BB962C8B-B14F-4D97-AF65-F5344CB8AC3E}">
        <p14:creationId xmlns:p14="http://schemas.microsoft.com/office/powerpoint/2010/main" val="3411243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8DF58-8DF8-3570-CF11-975120659444}"/>
              </a:ext>
            </a:extLst>
          </p:cNvPr>
          <p:cNvSpPr>
            <a:spLocks noGrp="1"/>
          </p:cNvSpPr>
          <p:nvPr>
            <p:ph type="title"/>
          </p:nvPr>
        </p:nvSpPr>
        <p:spPr/>
        <p:txBody>
          <a:bodyPr/>
          <a:lstStyle/>
          <a:p>
            <a:r>
              <a:rPr lang="en-US" b="1" dirty="0"/>
              <a:t>Person against self</a:t>
            </a:r>
            <a:br>
              <a:rPr lang="en-GB" dirty="0"/>
            </a:br>
            <a:endParaRPr lang="en-US" dirty="0"/>
          </a:p>
        </p:txBody>
      </p:sp>
      <p:sp>
        <p:nvSpPr>
          <p:cNvPr id="3" name="Content Placeholder 2">
            <a:extLst>
              <a:ext uri="{FF2B5EF4-FFF2-40B4-BE49-F238E27FC236}">
                <a16:creationId xmlns:a16="http://schemas.microsoft.com/office/drawing/2014/main" id="{5FDC9338-47A0-8B23-4C51-A8BB221CB5A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8958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7CDF-78E8-24EA-7B01-D21314627681}"/>
              </a:ext>
            </a:extLst>
          </p:cNvPr>
          <p:cNvSpPr>
            <a:spLocks noGrp="1"/>
          </p:cNvSpPr>
          <p:nvPr>
            <p:ph type="title"/>
          </p:nvPr>
        </p:nvSpPr>
        <p:spPr/>
        <p:txBody>
          <a:bodyPr>
            <a:normAutofit fontScale="90000"/>
          </a:bodyPr>
          <a:lstStyle/>
          <a:p>
            <a:r>
              <a:rPr lang="en-US" b="1" dirty="0"/>
              <a:t>Person against person</a:t>
            </a:r>
            <a:br>
              <a:rPr lang="en-GB" dirty="0"/>
            </a:br>
            <a:endParaRPr lang="en-US" dirty="0"/>
          </a:p>
        </p:txBody>
      </p:sp>
      <p:sp>
        <p:nvSpPr>
          <p:cNvPr id="3" name="Content Placeholder 2">
            <a:extLst>
              <a:ext uri="{FF2B5EF4-FFF2-40B4-BE49-F238E27FC236}">
                <a16:creationId xmlns:a16="http://schemas.microsoft.com/office/drawing/2014/main" id="{CEEB10BE-0B21-FC2E-8176-7EC74F39F0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03811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F91C-05A7-4B7A-FA3A-201D3CAB2B65}"/>
              </a:ext>
            </a:extLst>
          </p:cNvPr>
          <p:cNvSpPr>
            <a:spLocks noGrp="1"/>
          </p:cNvSpPr>
          <p:nvPr>
            <p:ph type="title"/>
          </p:nvPr>
        </p:nvSpPr>
        <p:spPr/>
        <p:txBody>
          <a:bodyPr>
            <a:normAutofit fontScale="90000"/>
          </a:bodyPr>
          <a:lstStyle/>
          <a:p>
            <a:r>
              <a:rPr lang="en-US" b="1" dirty="0"/>
              <a:t>Person against society</a:t>
            </a:r>
            <a:r>
              <a:rPr lang="en-US" dirty="0"/>
              <a:t> </a:t>
            </a:r>
            <a:br>
              <a:rPr lang="en-GB" dirty="0"/>
            </a:br>
            <a:endParaRPr lang="en-US" dirty="0"/>
          </a:p>
        </p:txBody>
      </p:sp>
      <p:sp>
        <p:nvSpPr>
          <p:cNvPr id="3" name="Content Placeholder 2">
            <a:extLst>
              <a:ext uri="{FF2B5EF4-FFF2-40B4-BE49-F238E27FC236}">
                <a16:creationId xmlns:a16="http://schemas.microsoft.com/office/drawing/2014/main" id="{6AE3A0C3-DE09-1293-4C3E-1401043FB70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56498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76DC-7298-FB4F-BC69-56ED74C4EC44}"/>
              </a:ext>
            </a:extLst>
          </p:cNvPr>
          <p:cNvSpPr>
            <a:spLocks noGrp="1"/>
          </p:cNvSpPr>
          <p:nvPr>
            <p:ph type="ctrTitle"/>
          </p:nvPr>
        </p:nvSpPr>
        <p:spPr>
          <a:xfrm>
            <a:off x="2654301" y="2404534"/>
            <a:ext cx="5825201" cy="1646302"/>
          </a:xfrm>
        </p:spPr>
        <p:txBody>
          <a:bodyPr>
            <a:normAutofit/>
          </a:bodyPr>
          <a:lstStyle/>
          <a:p>
            <a:r>
              <a:rPr lang="en-US" sz="3797" dirty="0"/>
              <a:t>Write your own version of the story and unpack it</a:t>
            </a:r>
          </a:p>
        </p:txBody>
      </p:sp>
    </p:spTree>
    <p:extLst>
      <p:ext uri="{BB962C8B-B14F-4D97-AF65-F5344CB8AC3E}">
        <p14:creationId xmlns:p14="http://schemas.microsoft.com/office/powerpoint/2010/main" val="67430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4D225-0971-8CFF-5978-1B542FC45660}"/>
              </a:ext>
            </a:extLst>
          </p:cNvPr>
          <p:cNvSpPr>
            <a:spLocks noGrp="1"/>
          </p:cNvSpPr>
          <p:nvPr>
            <p:ph type="title"/>
          </p:nvPr>
        </p:nvSpPr>
        <p:spPr/>
        <p:txBody>
          <a:bodyPr/>
          <a:lstStyle/>
          <a:p>
            <a:r>
              <a:rPr lang="en-US" dirty="0"/>
              <a:t>Plan for Story 1</a:t>
            </a:r>
          </a:p>
        </p:txBody>
      </p:sp>
      <p:sp>
        <p:nvSpPr>
          <p:cNvPr id="3" name="Text Placeholder 2">
            <a:extLst>
              <a:ext uri="{FF2B5EF4-FFF2-40B4-BE49-F238E27FC236}">
                <a16:creationId xmlns:a16="http://schemas.microsoft.com/office/drawing/2014/main" id="{B2B69CE2-1185-A785-A4D6-6765A1E1CD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96225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 name="Group 123">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5"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6"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7"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9"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0"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1"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2"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3"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5"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6"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7"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8"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1"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42"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3"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4"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47" name="Group 146">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48" name="Rectangle 147">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0" name="Rectangle 149">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52" name="Rectangle 151">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5"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63" name="TextBox 1">
            <a:extLst>
              <a:ext uri="{FF2B5EF4-FFF2-40B4-BE49-F238E27FC236}">
                <a16:creationId xmlns:a16="http://schemas.microsoft.com/office/drawing/2014/main" id="{FA6560C0-DE74-FD5C-1D2A-25EAE4FB9143}"/>
              </a:ext>
            </a:extLst>
          </p:cNvPr>
          <p:cNvGraphicFramePr/>
          <p:nvPr>
            <p:extLst>
              <p:ext uri="{D42A27DB-BD31-4B8C-83A1-F6EECF244321}">
                <p14:modId xmlns:p14="http://schemas.microsoft.com/office/powerpoint/2010/main" val="1607650685"/>
              </p:ext>
            </p:extLst>
          </p:nvPr>
        </p:nvGraphicFramePr>
        <p:xfrm>
          <a:off x="807721" y="276225"/>
          <a:ext cx="11017567" cy="5890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49990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40"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2" name="Group 61">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3" name="Rectangle 62">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 name="Rectangle 64">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7" name="Rectangle 66">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70"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5"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5"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0"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TextBox 1">
            <a:extLst>
              <a:ext uri="{FF2B5EF4-FFF2-40B4-BE49-F238E27FC236}">
                <a16:creationId xmlns:a16="http://schemas.microsoft.com/office/drawing/2014/main" id="{4C5E96BF-A584-F8E8-2445-962912347B44}"/>
              </a:ext>
            </a:extLst>
          </p:cNvPr>
          <p:cNvGraphicFramePr/>
          <p:nvPr>
            <p:extLst>
              <p:ext uri="{D42A27DB-BD31-4B8C-83A1-F6EECF244321}">
                <p14:modId xmlns:p14="http://schemas.microsoft.com/office/powerpoint/2010/main" val="1722396222"/>
              </p:ext>
            </p:extLst>
          </p:nvPr>
        </p:nvGraphicFramePr>
        <p:xfrm>
          <a:off x="807722" y="442913"/>
          <a:ext cx="10908030" cy="5723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5763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7A7E4-E8DC-9EEB-84E1-AC0BD4F3828F}"/>
              </a:ext>
            </a:extLst>
          </p:cNvPr>
          <p:cNvSpPr>
            <a:spLocks noGrp="1"/>
          </p:cNvSpPr>
          <p:nvPr>
            <p:ph type="title"/>
          </p:nvPr>
        </p:nvSpPr>
        <p:spPr/>
        <p:txBody>
          <a:bodyPr/>
          <a:lstStyle/>
          <a:p>
            <a:r>
              <a:rPr lang="en-US" dirty="0"/>
              <a:t>Plan for Story 2</a:t>
            </a:r>
          </a:p>
        </p:txBody>
      </p:sp>
      <p:sp>
        <p:nvSpPr>
          <p:cNvPr id="3" name="Text Placeholder 2">
            <a:extLst>
              <a:ext uri="{FF2B5EF4-FFF2-40B4-BE49-F238E27FC236}">
                <a16:creationId xmlns:a16="http://schemas.microsoft.com/office/drawing/2014/main" id="{B23E403E-E404-2F87-AC26-4BA2448E0B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23329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7"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1"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2"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3"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4"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5"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6"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7"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8"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9"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0"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1"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2"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43"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44"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5"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6"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7"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49" name="Group 148">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50" name="Rectangle 149">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1"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2" name="Rectangle 151">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54" name="Rectangle 153">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155">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57"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7"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2"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4"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6"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TextBox 1">
            <a:extLst>
              <a:ext uri="{FF2B5EF4-FFF2-40B4-BE49-F238E27FC236}">
                <a16:creationId xmlns:a16="http://schemas.microsoft.com/office/drawing/2014/main" id="{0B232ECB-E70E-E6D5-22F2-35EDF02A9C1D}"/>
              </a:ext>
            </a:extLst>
          </p:cNvPr>
          <p:cNvGraphicFramePr/>
          <p:nvPr>
            <p:extLst>
              <p:ext uri="{D42A27DB-BD31-4B8C-83A1-F6EECF244321}">
                <p14:modId xmlns:p14="http://schemas.microsoft.com/office/powerpoint/2010/main" val="1024733566"/>
              </p:ext>
            </p:extLst>
          </p:nvPr>
        </p:nvGraphicFramePr>
        <p:xfrm>
          <a:off x="807721" y="485775"/>
          <a:ext cx="11017567" cy="5680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9540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0"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1"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2"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3"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4"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5"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16"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7"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8"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9"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0"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1"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2"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3"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4"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5"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26"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127"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8"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9"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0"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132" name="Group 131">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33" name="Rectangle 132">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4"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5" name="Rectangle 134">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137" name="Rectangle 136">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38">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40"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105" name="TextBox 1">
            <a:extLst>
              <a:ext uri="{FF2B5EF4-FFF2-40B4-BE49-F238E27FC236}">
                <a16:creationId xmlns:a16="http://schemas.microsoft.com/office/drawing/2014/main" id="{9613280A-5EDA-18E4-398C-675044D9805B}"/>
              </a:ext>
            </a:extLst>
          </p:cNvPr>
          <p:cNvGraphicFramePr/>
          <p:nvPr>
            <p:extLst>
              <p:ext uri="{D42A27DB-BD31-4B8C-83A1-F6EECF244321}">
                <p14:modId xmlns:p14="http://schemas.microsoft.com/office/powerpoint/2010/main" val="3359187484"/>
              </p:ext>
            </p:extLst>
          </p:nvPr>
        </p:nvGraphicFramePr>
        <p:xfrm>
          <a:off x="807722" y="552451"/>
          <a:ext cx="10693716" cy="561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4906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34D45-32C1-7A64-E963-B708E0DCB29C}"/>
              </a:ext>
            </a:extLst>
          </p:cNvPr>
          <p:cNvSpPr>
            <a:spLocks noGrp="1"/>
          </p:cNvSpPr>
          <p:nvPr>
            <p:ph type="title"/>
          </p:nvPr>
        </p:nvSpPr>
        <p:spPr>
          <a:xfrm>
            <a:off x="888631" y="2349925"/>
            <a:ext cx="3498979" cy="2456442"/>
          </a:xfrm>
        </p:spPr>
        <p:txBody>
          <a:bodyPr>
            <a:normAutofit/>
          </a:bodyPr>
          <a:lstStyle/>
          <a:p>
            <a:r>
              <a:rPr lang="en-US"/>
              <a:t>Examples of Literary Fiction</a:t>
            </a:r>
          </a:p>
        </p:txBody>
      </p:sp>
      <p:graphicFrame>
        <p:nvGraphicFramePr>
          <p:cNvPr id="5" name="Content Placeholder 2">
            <a:extLst>
              <a:ext uri="{FF2B5EF4-FFF2-40B4-BE49-F238E27FC236}">
                <a16:creationId xmlns:a16="http://schemas.microsoft.com/office/drawing/2014/main" id="{B9D7A002-2ED9-0E97-6F2F-E26D8B28F55A}"/>
              </a:ext>
            </a:extLst>
          </p:cNvPr>
          <p:cNvGraphicFramePr>
            <a:graphicFrameLocks noGrp="1"/>
          </p:cNvGraphicFramePr>
          <p:nvPr>
            <p:ph idx="1"/>
            <p:extLst>
              <p:ext uri="{D42A27DB-BD31-4B8C-83A1-F6EECF244321}">
                <p14:modId xmlns:p14="http://schemas.microsoft.com/office/powerpoint/2010/main" val="2097383940"/>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8969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TextBox 1">
            <a:extLst>
              <a:ext uri="{FF2B5EF4-FFF2-40B4-BE49-F238E27FC236}">
                <a16:creationId xmlns:a16="http://schemas.microsoft.com/office/drawing/2014/main" id="{E396BDFC-B86C-0D19-F9BE-3F0DFA68C78E}"/>
              </a:ext>
            </a:extLst>
          </p:cNvPr>
          <p:cNvGraphicFramePr/>
          <p:nvPr>
            <p:extLst>
              <p:ext uri="{D42A27DB-BD31-4B8C-83A1-F6EECF244321}">
                <p14:modId xmlns:p14="http://schemas.microsoft.com/office/powerpoint/2010/main" val="2963533731"/>
              </p:ext>
            </p:extLst>
          </p:nvPr>
        </p:nvGraphicFramePr>
        <p:xfrm>
          <a:off x="807722" y="442913"/>
          <a:ext cx="10955110" cy="5723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3354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B5504F5-A44D-4727-B62D-D306EE4C0C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42E83A18-C907-44D5-83DF-CFB181254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E845C857-E334-431F-9264-4BEF01228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426C9BD9-ECC0-4C60-87C1-D07F8F075A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7FBDFA8E-61C4-4F76-819E-308A16DEE2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761F1C21-70B1-4D4E-831C-75DB8E7EA9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FD6B914E-6122-42BE-91C5-72FA400D02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25950DE0-F9E4-4487-93B8-F6FDB00B2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319D2307-45E1-4592-8192-9C9102D4E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1A93A333-9537-4DEC-A527-7733E1096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76DEF779-F072-40FD-A3BF-84E3B8C6D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6861570E-EBF4-48B8-AB90-2A40B5228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8EF8EC2-E3C0-4C22-B1B8-6E30AC244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AC3BE00B-705F-42C6-94CE-E89B1FA4E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F23249F0-6642-4CDD-B89B-7EC0C254A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9E5173CD-2C19-40D0-B444-CF38FF2207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C46A9203-B0FB-426A-9F90-6953A96AE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F0B66C88-C270-4AE6-B12C-71CFC5F1E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9113790B-9AB2-45C0-85DD-4E7303894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36488705-890C-4BDD-AC3C-9807F6A6E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CCF65277-1D63-4A4A-957E-9F12111D9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AD6DFDD0-50F6-498B-A4E6-DC6D9A795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02A5D777-C3C4-4D83-B4A3-0C83DBE1CB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2" name="Rectangle 31">
              <a:extLst>
                <a:ext uri="{FF2B5EF4-FFF2-40B4-BE49-F238E27FC236}">
                  <a16:creationId xmlns:a16="http://schemas.microsoft.com/office/drawing/2014/main" id="{580A9110-3349-42C1-8186-CB70C1FD44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22">
              <a:extLst>
                <a:ext uri="{FF2B5EF4-FFF2-40B4-BE49-F238E27FC236}">
                  <a16:creationId xmlns:a16="http://schemas.microsoft.com/office/drawing/2014/main" id="{4F5EDCDF-C218-4482-A13E-8CFB87D0D0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3EB8EB4B-9F73-4DB2-B849-B88E0435D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6" name="Rectangle 35">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39"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TextBox 1">
            <a:extLst>
              <a:ext uri="{FF2B5EF4-FFF2-40B4-BE49-F238E27FC236}">
                <a16:creationId xmlns:a16="http://schemas.microsoft.com/office/drawing/2014/main" id="{E2C87888-57FA-B0E8-B50F-78BB1C79F237}"/>
              </a:ext>
            </a:extLst>
          </p:cNvPr>
          <p:cNvGraphicFramePr/>
          <p:nvPr>
            <p:extLst>
              <p:ext uri="{D42A27DB-BD31-4B8C-83A1-F6EECF244321}">
                <p14:modId xmlns:p14="http://schemas.microsoft.com/office/powerpoint/2010/main" val="2108507166"/>
              </p:ext>
            </p:extLst>
          </p:nvPr>
        </p:nvGraphicFramePr>
        <p:xfrm>
          <a:off x="807722" y="771526"/>
          <a:ext cx="10693716" cy="5394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26164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65" name="Group 7">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9"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5"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6"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6" name="Group 30">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67" name="Rectangle 31">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3"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68"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7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9" name="Freeform: Shape 58">
            <a:extLst>
              <a:ext uri="{FF2B5EF4-FFF2-40B4-BE49-F238E27FC236}">
                <a16:creationId xmlns:a16="http://schemas.microsoft.com/office/drawing/2014/main" id="{B3D296CC-CA82-4C71-A176-6A9FECDB8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7500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94E564AD-BD4E-BA42-B729-DBD9BD88C358}"/>
              </a:ext>
            </a:extLst>
          </p:cNvPr>
          <p:cNvSpPr/>
          <p:nvPr/>
        </p:nvSpPr>
        <p:spPr>
          <a:xfrm>
            <a:off x="807721" y="2635976"/>
            <a:ext cx="10293668" cy="3542776"/>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10000"/>
            </a:pPr>
            <a:r>
              <a:rPr lang="en-US" dirty="0"/>
              <a:t>Badi followed his uncle as he pushed his way through the crowded Melbourne markets. He could smell the stench of decaying fish and old piles of rotting fruit. Badi could hear the conversations of customers as they try to get a bargain for their fruit and the venders trying to persuade people to buy their plump rich mangoes. “Two mangoes for $5”. The air had a freezing chill on it. The rain thumped down onto the old rusty roof. The wind howled through gapes in the walls making little tornadoes. The wind sent chills down his spine. There were puddles every from the holes in the rusted tin sheeting.</a:t>
            </a:r>
          </a:p>
          <a:p>
            <a:pPr defTabSz="914400">
              <a:lnSpc>
                <a:spcPct val="120000"/>
              </a:lnSpc>
              <a:spcAft>
                <a:spcPts val="600"/>
              </a:spcAft>
              <a:buClr>
                <a:schemeClr val="accent1"/>
              </a:buClr>
              <a:buSzPct val="110000"/>
            </a:pPr>
            <a:r>
              <a:rPr lang="en-US" sz="1600" dirty="0"/>
              <a:t> </a:t>
            </a:r>
          </a:p>
          <a:p>
            <a:pPr indent="-228600" defTabSz="914400">
              <a:lnSpc>
                <a:spcPct val="120000"/>
              </a:lnSpc>
              <a:spcAft>
                <a:spcPts val="600"/>
              </a:spcAft>
              <a:buClr>
                <a:schemeClr val="accent1"/>
              </a:buClr>
              <a:buSzPct val="110000"/>
              <a:buFont typeface="Wingdings" panose="05000000000000000000" pitchFamily="2" charset="2"/>
              <a:buChar char="§"/>
            </a:pPr>
            <a:endParaRPr lang="en-US" sz="1600" dirty="0"/>
          </a:p>
        </p:txBody>
      </p:sp>
    </p:spTree>
    <p:extLst>
      <p:ext uri="{BB962C8B-B14F-4D97-AF65-F5344CB8AC3E}">
        <p14:creationId xmlns:p14="http://schemas.microsoft.com/office/powerpoint/2010/main" val="1839983361"/>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1" name="Rectangle 30">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2"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8" name="Freeform: Shape 57">
            <a:extLst>
              <a:ext uri="{FF2B5EF4-FFF2-40B4-BE49-F238E27FC236}">
                <a16:creationId xmlns:a16="http://schemas.microsoft.com/office/drawing/2014/main" id="{B3D296CC-CA82-4C71-A176-6A9FECDB8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7500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EB07E14E-9C36-E64E-A35C-FE1F00ACE7C0}"/>
              </a:ext>
            </a:extLst>
          </p:cNvPr>
          <p:cNvSpPr/>
          <p:nvPr/>
        </p:nvSpPr>
        <p:spPr>
          <a:xfrm>
            <a:off x="807721" y="2156316"/>
            <a:ext cx="10131206" cy="4022436"/>
          </a:xfrm>
          <a:prstGeom prst="rect">
            <a:avLst/>
          </a:prstGeom>
        </p:spPr>
        <p:txBody>
          <a:bodyPr vert="horz" lIns="91440" tIns="45720" rIns="91440" bIns="45720" rtlCol="0" anchor="ctr">
            <a:normAutofit fontScale="92500" lnSpcReduction="10000"/>
          </a:bodyPr>
          <a:lstStyle/>
          <a:p>
            <a:pPr defTabSz="914400">
              <a:lnSpc>
                <a:spcPct val="110000"/>
              </a:lnSpc>
              <a:spcAft>
                <a:spcPts val="600"/>
              </a:spcAft>
              <a:buClr>
                <a:schemeClr val="accent1"/>
              </a:buClr>
              <a:buSzPct val="110000"/>
            </a:pPr>
            <a:r>
              <a:rPr lang="en-US" dirty="0"/>
              <a:t>Badi felt out of place as everyone had coats and long warm trousers while he was dressed in thin and tattered clothes that his uncle had lent him. There was no colour amongst the chaos.  Except for one stall. The vibrant colours of the fruit drew Badi towards the </a:t>
            </a:r>
            <a:r>
              <a:rPr lang="en-US" u="sng" dirty="0"/>
              <a:t>…Stall……</a:t>
            </a:r>
            <a:r>
              <a:rPr lang="en-US" dirty="0"/>
              <a:t> like a bee to honey. As he got closer, he could smell the sweet fragrant aroma of the delicious fruit. There were towers of shiny red apples, stacks of perfect fresh strawberries and mountains of golden ripe mangoes. In the midst of a wintery day, a ray of sunshine broke through the gloomy market place. The sunshine settled upon a luscious rosy peach. As if it was a gift from heaven. Badi dreamt of biting into the irresistible peach, and for a few seconds, he was lost in his imagination. Badi felt his pockets for some coins to buy the prize peach, but of course there were none. Badi secretly looked around and noticed everyone was busy buying, selling and chatting. The temptation was too much. Swiftly and carefully he swept the precious peach away and slipped it under his scruffy shirt. There was an immense surge of joy throughout Badi’s body. </a:t>
            </a:r>
          </a:p>
          <a:p>
            <a:pPr defTabSz="914400">
              <a:lnSpc>
                <a:spcPct val="110000"/>
              </a:lnSpc>
              <a:spcAft>
                <a:spcPts val="600"/>
              </a:spcAft>
              <a:buClr>
                <a:schemeClr val="accent1"/>
              </a:buClr>
              <a:buSzPct val="110000"/>
            </a:pPr>
            <a:r>
              <a:rPr lang="en-US" sz="1200" dirty="0"/>
              <a:t> </a:t>
            </a:r>
          </a:p>
        </p:txBody>
      </p:sp>
    </p:spTree>
    <p:extLst>
      <p:ext uri="{BB962C8B-B14F-4D97-AF65-F5344CB8AC3E}">
        <p14:creationId xmlns:p14="http://schemas.microsoft.com/office/powerpoint/2010/main" val="4231923548"/>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1" name="Rectangle 30">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2"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8" name="Freeform: Shape 57">
            <a:extLst>
              <a:ext uri="{FF2B5EF4-FFF2-40B4-BE49-F238E27FC236}">
                <a16:creationId xmlns:a16="http://schemas.microsoft.com/office/drawing/2014/main" id="{B3D296CC-CA82-4C71-A176-6A9FECDB8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7500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95470D33-47A7-CF44-BF4F-F7F8BB9FBADB}"/>
              </a:ext>
            </a:extLst>
          </p:cNvPr>
          <p:cNvSpPr/>
          <p:nvPr/>
        </p:nvSpPr>
        <p:spPr>
          <a:xfrm>
            <a:off x="807721" y="2635976"/>
            <a:ext cx="10785791" cy="3542776"/>
          </a:xfrm>
          <a:prstGeom prst="rect">
            <a:avLst/>
          </a:prstGeom>
        </p:spPr>
        <p:txBody>
          <a:bodyPr vert="horz" lIns="91440" tIns="45720" rIns="91440" bIns="45720" rtlCol="0" anchor="ctr">
            <a:normAutofit fontScale="92500"/>
          </a:bodyPr>
          <a:lstStyle/>
          <a:p>
            <a:pPr defTabSz="914400">
              <a:lnSpc>
                <a:spcPct val="120000"/>
              </a:lnSpc>
              <a:spcAft>
                <a:spcPts val="600"/>
              </a:spcAft>
              <a:buClr>
                <a:schemeClr val="accent1"/>
              </a:buClr>
              <a:buSzPct val="110000"/>
            </a:pPr>
            <a:r>
              <a:rPr lang="en-US" dirty="0"/>
              <a:t>Badi rubbed his fingers along the outline of the plump peach. The texture was fury and soft and reminded him of the old peach tree in his grandmother’s backyard back home in </a:t>
            </a:r>
            <a:r>
              <a:rPr lang="en-US" u="sng" dirty="0"/>
              <a:t>?Afghanistan?</a:t>
            </a:r>
            <a:r>
              <a:rPr lang="en-US" dirty="0"/>
              <a:t>. Badi caught up to his uncle who was buying the ‘black sheep’ of the food. He could feel the urge to take a nibble of the gorgeous peach but had to use all of his will power to resist the temptation. </a:t>
            </a:r>
          </a:p>
          <a:p>
            <a:pPr defTabSz="914400">
              <a:lnSpc>
                <a:spcPct val="120000"/>
              </a:lnSpc>
              <a:spcAft>
                <a:spcPts val="600"/>
              </a:spcAft>
              <a:buClr>
                <a:schemeClr val="accent1"/>
              </a:buClr>
              <a:buSzPct val="110000"/>
            </a:pPr>
            <a:r>
              <a:rPr lang="en-US" dirty="0"/>
              <a:t> </a:t>
            </a:r>
          </a:p>
          <a:p>
            <a:pPr defTabSz="914400">
              <a:lnSpc>
                <a:spcPct val="120000"/>
              </a:lnSpc>
              <a:spcAft>
                <a:spcPts val="600"/>
              </a:spcAft>
              <a:buClr>
                <a:schemeClr val="accent1"/>
              </a:buClr>
              <a:buSzPct val="110000"/>
            </a:pPr>
            <a:r>
              <a:rPr lang="en-US" dirty="0"/>
              <a:t>The wait for the tram to take Badi and his uncle home to Ringwood seemed to take forever even through it was only a few minutes. Once on the crowded tram, people were pushing and shoving for a seat. The noisy school kids dominated the back of the tram. When uncle found a seat Badi stood shyly nearby, wondering when he would be able to taste the precious peach that he was holding gently under his shirt. Suddenly the school kids got off making room for Badi at the back of the tram. </a:t>
            </a:r>
          </a:p>
        </p:txBody>
      </p:sp>
    </p:spTree>
    <p:extLst>
      <p:ext uri="{BB962C8B-B14F-4D97-AF65-F5344CB8AC3E}">
        <p14:creationId xmlns:p14="http://schemas.microsoft.com/office/powerpoint/2010/main" val="293583753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5E1AC81-83F2-45A8-9054-15570F4E25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8" name="Freeform 5">
              <a:extLst>
                <a:ext uri="{FF2B5EF4-FFF2-40B4-BE49-F238E27FC236}">
                  <a16:creationId xmlns:a16="http://schemas.microsoft.com/office/drawing/2014/main" id="{B15AA7C5-9BFE-4B90-A119-467AFACE9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 name="Freeform 6">
              <a:extLst>
                <a:ext uri="{FF2B5EF4-FFF2-40B4-BE49-F238E27FC236}">
                  <a16:creationId xmlns:a16="http://schemas.microsoft.com/office/drawing/2014/main" id="{944AB87D-35AF-4719-9940-5822E7702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 name="Freeform 7">
              <a:extLst>
                <a:ext uri="{FF2B5EF4-FFF2-40B4-BE49-F238E27FC236}">
                  <a16:creationId xmlns:a16="http://schemas.microsoft.com/office/drawing/2014/main" id="{E8B33BE3-7890-4628-9322-7EFBA3375B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8">
              <a:extLst>
                <a:ext uri="{FF2B5EF4-FFF2-40B4-BE49-F238E27FC236}">
                  <a16:creationId xmlns:a16="http://schemas.microsoft.com/office/drawing/2014/main" id="{01AD3ECF-519E-45E2-99DA-F5C1B5071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2" name="Freeform 9">
              <a:extLst>
                <a:ext uri="{FF2B5EF4-FFF2-40B4-BE49-F238E27FC236}">
                  <a16:creationId xmlns:a16="http://schemas.microsoft.com/office/drawing/2014/main" id="{C050E700-0FF1-4D25-B54C-84BA04FCD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10">
              <a:extLst>
                <a:ext uri="{FF2B5EF4-FFF2-40B4-BE49-F238E27FC236}">
                  <a16:creationId xmlns:a16="http://schemas.microsoft.com/office/drawing/2014/main" id="{720D9C11-F5C9-41B0-B2F2-EE20BC3D0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11">
              <a:extLst>
                <a:ext uri="{FF2B5EF4-FFF2-40B4-BE49-F238E27FC236}">
                  <a16:creationId xmlns:a16="http://schemas.microsoft.com/office/drawing/2014/main" id="{623A9DA0-857E-4CDE-80EA-F30F1CE55C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2">
              <a:extLst>
                <a:ext uri="{FF2B5EF4-FFF2-40B4-BE49-F238E27FC236}">
                  <a16:creationId xmlns:a16="http://schemas.microsoft.com/office/drawing/2014/main" id="{C48B8F4C-2C83-46F6-AFCD-58166AEB18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3">
              <a:extLst>
                <a:ext uri="{FF2B5EF4-FFF2-40B4-BE49-F238E27FC236}">
                  <a16:creationId xmlns:a16="http://schemas.microsoft.com/office/drawing/2014/main" id="{234C3795-C44D-41A7-A8F6-891387A66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4">
              <a:extLst>
                <a:ext uri="{FF2B5EF4-FFF2-40B4-BE49-F238E27FC236}">
                  <a16:creationId xmlns:a16="http://schemas.microsoft.com/office/drawing/2014/main" id="{91CC36F4-5DFA-4954-B354-97B180E9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5">
              <a:extLst>
                <a:ext uri="{FF2B5EF4-FFF2-40B4-BE49-F238E27FC236}">
                  <a16:creationId xmlns:a16="http://schemas.microsoft.com/office/drawing/2014/main" id="{7087A08E-C024-457D-8F99-1F340CED6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6">
              <a:extLst>
                <a:ext uri="{FF2B5EF4-FFF2-40B4-BE49-F238E27FC236}">
                  <a16:creationId xmlns:a16="http://schemas.microsoft.com/office/drawing/2014/main" id="{61CFBC61-7F57-45D7-860E-BF51B0EDA5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7">
              <a:extLst>
                <a:ext uri="{FF2B5EF4-FFF2-40B4-BE49-F238E27FC236}">
                  <a16:creationId xmlns:a16="http://schemas.microsoft.com/office/drawing/2014/main" id="{2591C3DB-4880-431E-BC3D-37F1378AC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8">
              <a:extLst>
                <a:ext uri="{FF2B5EF4-FFF2-40B4-BE49-F238E27FC236}">
                  <a16:creationId xmlns:a16="http://schemas.microsoft.com/office/drawing/2014/main" id="{79557EFE-4199-4E24-8A13-1B9CC1715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9">
              <a:extLst>
                <a:ext uri="{FF2B5EF4-FFF2-40B4-BE49-F238E27FC236}">
                  <a16:creationId xmlns:a16="http://schemas.microsoft.com/office/drawing/2014/main" id="{0B965615-6052-4907-A136-9CAD14604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20">
              <a:extLst>
                <a:ext uri="{FF2B5EF4-FFF2-40B4-BE49-F238E27FC236}">
                  <a16:creationId xmlns:a16="http://schemas.microsoft.com/office/drawing/2014/main" id="{F788FFC4-205D-47C1-91E7-DD1A52E0A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4" name="Freeform 21">
              <a:extLst>
                <a:ext uri="{FF2B5EF4-FFF2-40B4-BE49-F238E27FC236}">
                  <a16:creationId xmlns:a16="http://schemas.microsoft.com/office/drawing/2014/main" id="{462FADD6-C927-46ED-A6E6-273B35C2F1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5" name="Freeform 22">
              <a:extLst>
                <a:ext uri="{FF2B5EF4-FFF2-40B4-BE49-F238E27FC236}">
                  <a16:creationId xmlns:a16="http://schemas.microsoft.com/office/drawing/2014/main" id="{AF64005E-134D-4444-9425-FB1C188985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3">
              <a:extLst>
                <a:ext uri="{FF2B5EF4-FFF2-40B4-BE49-F238E27FC236}">
                  <a16:creationId xmlns:a16="http://schemas.microsoft.com/office/drawing/2014/main" id="{E2565CA7-A8CB-463D-8D25-4F41235BC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4">
              <a:extLst>
                <a:ext uri="{FF2B5EF4-FFF2-40B4-BE49-F238E27FC236}">
                  <a16:creationId xmlns:a16="http://schemas.microsoft.com/office/drawing/2014/main" id="{41ABBFC0-4EEA-4634-A73B-945729D6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5">
              <a:extLst>
                <a:ext uri="{FF2B5EF4-FFF2-40B4-BE49-F238E27FC236}">
                  <a16:creationId xmlns:a16="http://schemas.microsoft.com/office/drawing/2014/main" id="{E422F11F-726A-4A93-9D1B-B1400B061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FBF129BC-EA9E-4D20-898B-399F7727DFB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1" name="Rectangle 30">
              <a:extLst>
                <a:ext uri="{FF2B5EF4-FFF2-40B4-BE49-F238E27FC236}">
                  <a16:creationId xmlns:a16="http://schemas.microsoft.com/office/drawing/2014/main" id="{CFF42BAE-3249-46C8-9108-A83C87206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2" name="Isosceles Triangle 22">
              <a:extLst>
                <a:ext uri="{FF2B5EF4-FFF2-40B4-BE49-F238E27FC236}">
                  <a16:creationId xmlns:a16="http://schemas.microsoft.com/office/drawing/2014/main" id="{4DDE2BA8-4174-4A99-BB09-0BA28F2685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A893933-F7DD-4DA6-85C7-4CFF58741E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3061" cy="6869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1"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7"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9"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6"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58" name="Freeform: Shape 57">
            <a:extLst>
              <a:ext uri="{FF2B5EF4-FFF2-40B4-BE49-F238E27FC236}">
                <a16:creationId xmlns:a16="http://schemas.microsoft.com/office/drawing/2014/main" id="{B3D296CC-CA82-4C71-A176-6A9FECDB8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075000"/>
          </a:xfrm>
          <a:custGeom>
            <a:avLst/>
            <a:gdLst>
              <a:gd name="connsiteX0" fmla="*/ 0 w 12192000"/>
              <a:gd name="connsiteY0" fmla="*/ 0 h 2075000"/>
              <a:gd name="connsiteX1" fmla="*/ 12192000 w 12192000"/>
              <a:gd name="connsiteY1" fmla="*/ 0 h 2075000"/>
              <a:gd name="connsiteX2" fmla="*/ 12192000 w 12192000"/>
              <a:gd name="connsiteY2" fmla="*/ 558112 h 2075000"/>
              <a:gd name="connsiteX3" fmla="*/ 12192000 w 12192000"/>
              <a:gd name="connsiteY3" fmla="*/ 750237 h 2075000"/>
              <a:gd name="connsiteX4" fmla="*/ 12192000 w 12192000"/>
              <a:gd name="connsiteY4" fmla="*/ 1726055 h 2075000"/>
              <a:gd name="connsiteX5" fmla="*/ 12113803 w 12192000"/>
              <a:gd name="connsiteY5" fmla="*/ 1734338 h 2075000"/>
              <a:gd name="connsiteX6" fmla="*/ 6753597 w 12192000"/>
              <a:gd name="connsiteY6" fmla="*/ 2057895 h 2075000"/>
              <a:gd name="connsiteX7" fmla="*/ 400746 w 12192000"/>
              <a:gd name="connsiteY7" fmla="*/ 1886552 h 2075000"/>
              <a:gd name="connsiteX8" fmla="*/ 0 w 12192000"/>
              <a:gd name="connsiteY8" fmla="*/ 1849576 h 2075000"/>
              <a:gd name="connsiteX9" fmla="*/ 0 w 12192000"/>
              <a:gd name="connsiteY9" fmla="*/ 750237 h 2075000"/>
              <a:gd name="connsiteX10" fmla="*/ 0 w 12192000"/>
              <a:gd name="connsiteY10" fmla="*/ 558112 h 20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2075000">
                <a:moveTo>
                  <a:pt x="0" y="0"/>
                </a:moveTo>
                <a:lnTo>
                  <a:pt x="12192000" y="0"/>
                </a:lnTo>
                <a:lnTo>
                  <a:pt x="12192000" y="558112"/>
                </a:lnTo>
                <a:lnTo>
                  <a:pt x="12192000" y="750237"/>
                </a:lnTo>
                <a:lnTo>
                  <a:pt x="12192000" y="1726055"/>
                </a:lnTo>
                <a:lnTo>
                  <a:pt x="12113803" y="1734338"/>
                </a:lnTo>
                <a:cubicBezTo>
                  <a:pt x="10139508" y="1932287"/>
                  <a:pt x="8237152" y="2025290"/>
                  <a:pt x="6753597" y="2057895"/>
                </a:cubicBezTo>
                <a:cubicBezTo>
                  <a:pt x="4940362" y="2097744"/>
                  <a:pt x="2657278" y="2078414"/>
                  <a:pt x="400746" y="1886552"/>
                </a:cubicBezTo>
                <a:lnTo>
                  <a:pt x="0" y="1849576"/>
                </a:lnTo>
                <a:lnTo>
                  <a:pt x="0" y="750237"/>
                </a:lnTo>
                <a:lnTo>
                  <a:pt x="0" y="558112"/>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A7B37648-7AC3-2040-B6B4-41105FF8117D}"/>
              </a:ext>
            </a:extLst>
          </p:cNvPr>
          <p:cNvSpPr/>
          <p:nvPr/>
        </p:nvSpPr>
        <p:spPr>
          <a:xfrm>
            <a:off x="807721" y="2635976"/>
            <a:ext cx="10870980" cy="3542776"/>
          </a:xfrm>
          <a:prstGeom prst="rect">
            <a:avLst/>
          </a:prstGeom>
        </p:spPr>
        <p:txBody>
          <a:bodyPr vert="horz" lIns="91440" tIns="45720" rIns="91440" bIns="45720" rtlCol="0" anchor="ctr">
            <a:normAutofit/>
          </a:bodyPr>
          <a:lstStyle/>
          <a:p>
            <a:pPr defTabSz="914400">
              <a:lnSpc>
                <a:spcPct val="120000"/>
              </a:lnSpc>
              <a:spcAft>
                <a:spcPts val="600"/>
              </a:spcAft>
              <a:buClr>
                <a:schemeClr val="accent1"/>
              </a:buClr>
              <a:buSzPct val="110000"/>
            </a:pPr>
            <a:r>
              <a:rPr lang="en-US" dirty="0"/>
              <a:t>Badi stealthily slid towards the back and found a seat in the corner. He took out the peach, just steering at its beauty in owe. As Badi bit into the succulent peach, memories of his childhood flooded back. Images of Badi and his siblings climbing his grandmothers old peach tree overwhelmed him. He could almost feel himself stretching as he reached for the glorious peaches that hung there on the highest branches. The sweet smell, the intense taste and the soft texture of the peach reminded him of the happiest time of his life. And the most precious memory was of his grandmother sitting under the shade of the peach tree humming their favourite songs.</a:t>
            </a:r>
          </a:p>
        </p:txBody>
      </p:sp>
    </p:spTree>
    <p:extLst>
      <p:ext uri="{BB962C8B-B14F-4D97-AF65-F5344CB8AC3E}">
        <p14:creationId xmlns:p14="http://schemas.microsoft.com/office/powerpoint/2010/main" val="1631637613"/>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normAutofit/>
          </a:bodyPr>
          <a:lstStyle/>
          <a:p>
            <a:r>
              <a:rPr lang="en-AU" sz="3700">
                <a:latin typeface="Century Gothic" panose="020B0502020202020204" pitchFamily="34" charset="0"/>
              </a:rPr>
              <a:t>Formulas for Frames: Delivering the Program </a:t>
            </a:r>
            <a:endParaRPr lang="en-AU" sz="3700" b="1"/>
          </a:p>
        </p:txBody>
      </p:sp>
      <p:sp>
        <p:nvSpPr>
          <p:cNvPr id="3" name="Subtitle 2"/>
          <p:cNvSpPr>
            <a:spLocks noGrp="1"/>
          </p:cNvSpPr>
          <p:nvPr>
            <p:ph idx="1"/>
          </p:nvPr>
        </p:nvSpPr>
        <p:spPr>
          <a:xfrm>
            <a:off x="7460157" y="1915539"/>
            <a:ext cx="3619006" cy="3023747"/>
          </a:xfrm>
        </p:spPr>
        <p:txBody>
          <a:bodyPr>
            <a:normAutofit/>
          </a:bodyPr>
          <a:lstStyle/>
          <a:p>
            <a:pPr marL="130302" indent="-130302" defTabSz="521208">
              <a:spcBef>
                <a:spcPts val="570"/>
              </a:spcBef>
            </a:pPr>
            <a:endParaRPr lang="en-US" sz="1824" kern="1200">
              <a:solidFill>
                <a:schemeClr val="tx1"/>
              </a:solidFill>
              <a:effectLst/>
              <a:latin typeface="+mn-lt"/>
              <a:ea typeface="+mn-ea"/>
              <a:cs typeface="+mn-cs"/>
            </a:endParaRPr>
          </a:p>
          <a:p>
            <a:pPr marL="0" indent="0">
              <a:buNone/>
            </a:pPr>
            <a:endParaRPr lang="en-US" sz="3200" dirty="0"/>
          </a:p>
        </p:txBody>
      </p:sp>
      <p:sp>
        <p:nvSpPr>
          <p:cNvPr id="5" name="TextBox 4">
            <a:extLst>
              <a:ext uri="{FF2B5EF4-FFF2-40B4-BE49-F238E27FC236}">
                <a16:creationId xmlns:a16="http://schemas.microsoft.com/office/drawing/2014/main" id="{35D448EC-3733-FD49-99E7-75E73D51159B}"/>
              </a:ext>
            </a:extLst>
          </p:cNvPr>
          <p:cNvSpPr txBox="1"/>
          <p:nvPr/>
        </p:nvSpPr>
        <p:spPr>
          <a:xfrm>
            <a:off x="5440363" y="2697543"/>
            <a:ext cx="4821964" cy="2418098"/>
          </a:xfrm>
          <a:prstGeom prst="rect">
            <a:avLst/>
          </a:prstGeom>
          <a:noFill/>
        </p:spPr>
        <p:txBody>
          <a:bodyPr wrap="square" rtlCol="0">
            <a:spAutoFit/>
          </a:bodyPr>
          <a:lstStyle/>
          <a:p>
            <a:pPr algn="ctr" defTabSz="260604">
              <a:lnSpc>
                <a:spcPct val="150000"/>
              </a:lnSpc>
              <a:spcAft>
                <a:spcPts val="600"/>
              </a:spcAft>
            </a:pPr>
            <a:r>
              <a:rPr lang="en-AU" sz="2052" kern="1200" dirty="0">
                <a:solidFill>
                  <a:schemeClr val="tx1"/>
                </a:solidFill>
                <a:latin typeface="Century Gothic" panose="020B0502020202020204" pitchFamily="34" charset="0"/>
                <a:ea typeface="+mn-ea"/>
                <a:cs typeface="+mn-cs"/>
              </a:rPr>
              <a:t>A methodology for teaching students the how and why</a:t>
            </a:r>
          </a:p>
          <a:p>
            <a:pPr algn="ctr" defTabSz="260604">
              <a:lnSpc>
                <a:spcPct val="150000"/>
              </a:lnSpc>
              <a:spcAft>
                <a:spcPts val="600"/>
              </a:spcAft>
            </a:pPr>
            <a:r>
              <a:rPr lang="en-AU" sz="2052" kern="1200" dirty="0">
                <a:solidFill>
                  <a:schemeClr val="tx1"/>
                </a:solidFill>
                <a:latin typeface="Century Gothic" panose="020B0502020202020204" pitchFamily="34" charset="0"/>
                <a:ea typeface="+mn-ea"/>
                <a:cs typeface="+mn-cs"/>
              </a:rPr>
              <a:t> of employing specific language devices within a narrative genre.</a:t>
            </a:r>
          </a:p>
          <a:p>
            <a:pPr>
              <a:spcAft>
                <a:spcPts val="600"/>
              </a:spcAft>
            </a:pPr>
            <a:endParaRPr lang="en-US" dirty="0"/>
          </a:p>
        </p:txBody>
      </p:sp>
    </p:spTree>
    <p:extLst>
      <p:ext uri="{BB962C8B-B14F-4D97-AF65-F5344CB8AC3E}">
        <p14:creationId xmlns:p14="http://schemas.microsoft.com/office/powerpoint/2010/main" val="3735453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0CE9E9-2240-474C-AC3B-5D1F37B6BCE4}"/>
              </a:ext>
            </a:extLst>
          </p:cNvPr>
          <p:cNvSpPr>
            <a:spLocks noGrp="1"/>
          </p:cNvSpPr>
          <p:nvPr>
            <p:ph type="title"/>
          </p:nvPr>
        </p:nvSpPr>
        <p:spPr/>
        <p:txBody>
          <a:bodyPr anchor="ctr">
            <a:normAutofit fontScale="90000"/>
          </a:bodyPr>
          <a:lstStyle/>
          <a:p>
            <a:pPr algn="ctr"/>
            <a:r>
              <a:rPr lang="en-US" sz="3100" b="1" dirty="0"/>
              <a:t>Read these two texts and identify differences </a:t>
            </a:r>
            <a:br>
              <a:rPr lang="en-US" sz="3100" b="1" dirty="0"/>
            </a:br>
            <a:r>
              <a:rPr lang="en-US" sz="3100" b="1" dirty="0"/>
              <a:t>between them.</a:t>
            </a:r>
            <a:br>
              <a:rPr lang="en-US" sz="3100" b="1" dirty="0"/>
            </a:br>
            <a:endParaRPr lang="en-US" sz="3100" dirty="0"/>
          </a:p>
        </p:txBody>
      </p:sp>
      <p:sp>
        <p:nvSpPr>
          <p:cNvPr id="2" name="Subtitle 1">
            <a:extLst>
              <a:ext uri="{FF2B5EF4-FFF2-40B4-BE49-F238E27FC236}">
                <a16:creationId xmlns:a16="http://schemas.microsoft.com/office/drawing/2014/main" id="{5EC4CC6E-0EB5-6D4F-9496-19316F937E80}"/>
              </a:ext>
            </a:extLst>
          </p:cNvPr>
          <p:cNvSpPr>
            <a:spLocks noGrp="1"/>
          </p:cNvSpPr>
          <p:nvPr>
            <p:ph idx="1"/>
          </p:nvPr>
        </p:nvSpPr>
        <p:spPr>
          <a:xfrm>
            <a:off x="4632308" y="1201608"/>
            <a:ext cx="10026525" cy="3880773"/>
          </a:xfrm>
        </p:spPr>
        <p:txBody>
          <a:bodyPr>
            <a:normAutofit/>
          </a:bodyPr>
          <a:lstStyle/>
          <a:p>
            <a:r>
              <a:rPr lang="en-US" sz="2000" dirty="0"/>
              <a:t>Year 4 girl</a:t>
            </a:r>
          </a:p>
          <a:p>
            <a:r>
              <a:rPr lang="en-US" sz="2000" dirty="0"/>
              <a:t>“Average” writer as reported by teacher</a:t>
            </a:r>
          </a:p>
          <a:p>
            <a:r>
              <a:rPr lang="en-US" sz="2000" dirty="0"/>
              <a:t>3 minutes planning</a:t>
            </a:r>
          </a:p>
          <a:p>
            <a:r>
              <a:rPr lang="en-US" sz="2000" dirty="0"/>
              <a:t>30 minutes writing</a:t>
            </a:r>
          </a:p>
          <a:p>
            <a:r>
              <a:rPr lang="en-US" sz="2000" dirty="0"/>
              <a:t>First prompt: The night a girl/boy got locked inside Target</a:t>
            </a:r>
          </a:p>
          <a:p>
            <a:r>
              <a:rPr lang="en-US" sz="2000" dirty="0"/>
              <a:t>Second prompt: The day a lion escaped from the zoo</a:t>
            </a:r>
          </a:p>
          <a:p>
            <a:endParaRPr lang="en-US" sz="1400" dirty="0"/>
          </a:p>
          <a:p>
            <a:endParaRPr lang="en-US" sz="1400" b="1" dirty="0"/>
          </a:p>
        </p:txBody>
      </p:sp>
      <p:sp>
        <p:nvSpPr>
          <p:cNvPr id="4" name="TextBox 3">
            <a:extLst>
              <a:ext uri="{FF2B5EF4-FFF2-40B4-BE49-F238E27FC236}">
                <a16:creationId xmlns:a16="http://schemas.microsoft.com/office/drawing/2014/main" id="{E51580DF-A4D4-DC4B-BF3C-083D68D145C7}"/>
              </a:ext>
            </a:extLst>
          </p:cNvPr>
          <p:cNvSpPr txBox="1"/>
          <p:nvPr/>
        </p:nvSpPr>
        <p:spPr>
          <a:xfrm>
            <a:off x="470647" y="6441141"/>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1AF522F1-EF68-A847-BD2E-AA3FC1BEA24E}"/>
              </a:ext>
            </a:extLst>
          </p:cNvPr>
          <p:cNvSpPr txBox="1"/>
          <p:nvPr/>
        </p:nvSpPr>
        <p:spPr>
          <a:xfrm>
            <a:off x="5392271" y="6535271"/>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9BD3BB45-02CD-A740-99F4-40A12C3A5AFB}"/>
              </a:ext>
            </a:extLst>
          </p:cNvPr>
          <p:cNvSpPr txBox="1"/>
          <p:nvPr/>
        </p:nvSpPr>
        <p:spPr>
          <a:xfrm>
            <a:off x="4948518" y="653527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02636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5989B7-0E48-0C4C-AE16-5E158CF84FF2}"/>
              </a:ext>
            </a:extLst>
          </p:cNvPr>
          <p:cNvSpPr txBox="1"/>
          <p:nvPr/>
        </p:nvSpPr>
        <p:spPr>
          <a:xfrm>
            <a:off x="-29725034" y="0"/>
            <a:ext cx="11633982" cy="6986528"/>
          </a:xfrm>
          <a:prstGeom prst="rect">
            <a:avLst/>
          </a:prstGeom>
          <a:noFill/>
        </p:spPr>
        <p:txBody>
          <a:bodyPr wrap="square" rtlCol="0">
            <a:spAutoFit/>
          </a:bodyPr>
          <a:lstStyle/>
          <a:p>
            <a:r>
              <a:rPr lang="en-AU" sz="2800" b="1" dirty="0"/>
              <a:t>PRE-TEST April 2021</a:t>
            </a:r>
            <a:endParaRPr lang="en-AU" sz="2800" dirty="0"/>
          </a:p>
          <a:p>
            <a:endParaRPr lang="en-AU" sz="2800" dirty="0"/>
          </a:p>
          <a:p>
            <a:r>
              <a:rPr lang="en-AU" sz="2800" b="1" dirty="0"/>
              <a:t>Title: The night a boy or girl got locked inside target.</a:t>
            </a:r>
            <a:endParaRPr lang="en-AU" sz="2800" dirty="0"/>
          </a:p>
          <a:p>
            <a:r>
              <a:rPr lang="en-AU" sz="2800" dirty="0"/>
              <a:t>It was the girl’s birthday, she got a $50 gift card for Target. It seemed like The Best birthday ever…</a:t>
            </a:r>
          </a:p>
          <a:p>
            <a:r>
              <a:rPr lang="en-AU" sz="2800" dirty="0"/>
              <a:t>May openend her small gift and knew straight away it was the Target gift card she wanted. She was right, May screamed with delight “finally,” you got me one!”. </a:t>
            </a:r>
          </a:p>
          <a:p>
            <a:r>
              <a:rPr lang="en-AU" sz="2800" dirty="0"/>
              <a:t>It was 5 o clock by that time May and her parents went to the shopping centre. ‘ok May you can go into target by yourself while we do some shopping” said May’s parents. so she ran right into the humongeos store. Then she heared the announcement: This store will close in 5 minutes,” May hurried to find this toy but it was to late the workers shut the doors and locked them. May was scared…</a:t>
            </a:r>
          </a:p>
          <a:p>
            <a:r>
              <a:rPr lang="en-AU" sz="2800" dirty="0"/>
              <a:t>The end.</a:t>
            </a:r>
          </a:p>
        </p:txBody>
      </p:sp>
      <p:sp>
        <p:nvSpPr>
          <p:cNvPr id="3" name="TextBox 2">
            <a:extLst>
              <a:ext uri="{FF2B5EF4-FFF2-40B4-BE49-F238E27FC236}">
                <a16:creationId xmlns:a16="http://schemas.microsoft.com/office/drawing/2014/main" id="{EF70DBF9-CAC1-A54C-BEBA-491EBB0F5493}"/>
              </a:ext>
            </a:extLst>
          </p:cNvPr>
          <p:cNvSpPr txBox="1"/>
          <p:nvPr/>
        </p:nvSpPr>
        <p:spPr>
          <a:xfrm>
            <a:off x="530942" y="1017640"/>
            <a:ext cx="11002297" cy="5539978"/>
          </a:xfrm>
          <a:prstGeom prst="rect">
            <a:avLst/>
          </a:prstGeom>
          <a:noFill/>
        </p:spPr>
        <p:txBody>
          <a:bodyPr wrap="square" rtlCol="0">
            <a:spAutoFit/>
          </a:bodyPr>
          <a:lstStyle/>
          <a:p>
            <a:r>
              <a:rPr lang="en-AU" dirty="0"/>
              <a:t> </a:t>
            </a:r>
            <a:r>
              <a:rPr lang="en-AU" sz="2400" b="1" dirty="0">
                <a:latin typeface="Century Gothic" panose="020B0502020202020204" pitchFamily="34" charset="0"/>
              </a:rPr>
              <a:t>Title: The night a boy or girl got locked inside target.</a:t>
            </a:r>
          </a:p>
          <a:p>
            <a:endParaRPr lang="en-AU" sz="2400" dirty="0">
              <a:latin typeface="Century Gothic" panose="020B0502020202020204" pitchFamily="34" charset="0"/>
            </a:endParaRPr>
          </a:p>
          <a:p>
            <a:r>
              <a:rPr lang="en-AU" sz="2400" dirty="0">
                <a:latin typeface="Century Gothic" panose="020B0502020202020204" pitchFamily="34" charset="0"/>
              </a:rPr>
              <a:t>It was the girl’s birthday, she got a $50 gift card for Target. It seemed like The Best birthday ever…</a:t>
            </a:r>
          </a:p>
          <a:p>
            <a:r>
              <a:rPr lang="en-AU" sz="2400" dirty="0">
                <a:latin typeface="Century Gothic" panose="020B0502020202020204" pitchFamily="34" charset="0"/>
              </a:rPr>
              <a:t>May openend her small gift and knew straight away it was the Target gift card she wanted. She was right, May screamed with delight “finally,” you got me one!”. </a:t>
            </a:r>
          </a:p>
          <a:p>
            <a:r>
              <a:rPr lang="en-AU" sz="2400" dirty="0">
                <a:latin typeface="Century Gothic" panose="020B0502020202020204" pitchFamily="34" charset="0"/>
              </a:rPr>
              <a:t>It was 5 o clock by that time May and her parents went to the shopping centre. ‘ok May you can go into target by yourself while we do some shopping” said May’s parents. so she ran right into the humongeos store. Then she heared the announcement: This store will close in 5 minutes,” May hurried to find this toy but it was to late the workers shut the doors and locked them. May was scared…</a:t>
            </a:r>
          </a:p>
          <a:p>
            <a:r>
              <a:rPr lang="en-AU" sz="2400" dirty="0">
                <a:latin typeface="Century Gothic" panose="020B0502020202020204" pitchFamily="34" charset="0"/>
              </a:rPr>
              <a:t>The end.</a:t>
            </a:r>
          </a:p>
          <a:p>
            <a:endParaRPr lang="en-US" dirty="0"/>
          </a:p>
        </p:txBody>
      </p:sp>
      <p:sp>
        <p:nvSpPr>
          <p:cNvPr id="4" name="Rectangle 3">
            <a:extLst>
              <a:ext uri="{FF2B5EF4-FFF2-40B4-BE49-F238E27FC236}">
                <a16:creationId xmlns:a16="http://schemas.microsoft.com/office/drawing/2014/main" id="{3320DA06-51FF-3B4D-B1EB-199A6A4FAD29}"/>
              </a:ext>
            </a:extLst>
          </p:cNvPr>
          <p:cNvSpPr/>
          <p:nvPr/>
        </p:nvSpPr>
        <p:spPr>
          <a:xfrm>
            <a:off x="2084867" y="206515"/>
            <a:ext cx="5736757" cy="707886"/>
          </a:xfrm>
          <a:prstGeom prst="rect">
            <a:avLst/>
          </a:prstGeom>
        </p:spPr>
        <p:txBody>
          <a:bodyPr wrap="square">
            <a:spAutoFit/>
          </a:bodyPr>
          <a:lstStyle/>
          <a:p>
            <a:r>
              <a:rPr lang="en-AU" sz="4000" dirty="0"/>
              <a:t>PRE-TEST April 2021</a:t>
            </a:r>
          </a:p>
        </p:txBody>
      </p:sp>
    </p:spTree>
    <p:extLst>
      <p:ext uri="{BB962C8B-B14F-4D97-AF65-F5344CB8AC3E}">
        <p14:creationId xmlns:p14="http://schemas.microsoft.com/office/powerpoint/2010/main" val="3546447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423239-6C40-0A44-9AB3-DFF919CC4926}"/>
              </a:ext>
            </a:extLst>
          </p:cNvPr>
          <p:cNvSpPr txBox="1"/>
          <p:nvPr/>
        </p:nvSpPr>
        <p:spPr>
          <a:xfrm>
            <a:off x="648929" y="1099772"/>
            <a:ext cx="11651226" cy="5539978"/>
          </a:xfrm>
          <a:prstGeom prst="rect">
            <a:avLst/>
          </a:prstGeom>
          <a:noFill/>
        </p:spPr>
        <p:txBody>
          <a:bodyPr wrap="square" rtlCol="0">
            <a:spAutoFit/>
          </a:bodyPr>
          <a:lstStyle/>
          <a:p>
            <a:r>
              <a:rPr lang="en-AU" dirty="0"/>
              <a:t> </a:t>
            </a:r>
            <a:r>
              <a:rPr lang="en-AU" sz="2400" b="1" dirty="0">
                <a:latin typeface="Century Gothic" panose="020B0502020202020204" pitchFamily="34" charset="0"/>
              </a:rPr>
              <a:t>Title: How my lion came to me.</a:t>
            </a:r>
          </a:p>
          <a:p>
            <a:endParaRPr lang="en-AU" sz="2400" dirty="0">
              <a:latin typeface="Century Gothic" panose="020B0502020202020204" pitchFamily="34" charset="0"/>
            </a:endParaRPr>
          </a:p>
          <a:p>
            <a:r>
              <a:rPr lang="en-AU" sz="2400" dirty="0">
                <a:latin typeface="Century Gothic" panose="020B0502020202020204" pitchFamily="34" charset="0"/>
              </a:rPr>
              <a:t>Last week, my lion friend escaped from the zoo. He opened the iron gates (somehow?) and ran along the wet road to the staition. he was the only one on the train because the sky was as black as a beetle. He carryeid his breifcase off the rusty, metal step train to small shop, He sat down next to a lady but she just glared at my lion and scuttled away fastly. Next my lion hopped on an empty bus but he was to big. So he walked in the cold rain for miles until his legs were so tired they could drop off. He sat down gently on the narrow foot path and whined. The wind blew through his mane and he shivered. He knew he needed to find somewhere to sleep. He rubbed his hands together and stood up. He quickly ran along the soggy foot path and came to my narrow house. He knocked on the door, and mum opened it. Luckily mum let him in. Now he lives with me. FOREVER.</a:t>
            </a:r>
          </a:p>
          <a:p>
            <a:endParaRPr lang="en-US" dirty="0"/>
          </a:p>
        </p:txBody>
      </p:sp>
      <p:sp>
        <p:nvSpPr>
          <p:cNvPr id="3" name="Rectangle 2">
            <a:extLst>
              <a:ext uri="{FF2B5EF4-FFF2-40B4-BE49-F238E27FC236}">
                <a16:creationId xmlns:a16="http://schemas.microsoft.com/office/drawing/2014/main" id="{6817A8B1-8F16-BB46-B279-24EF2B60F080}"/>
              </a:ext>
            </a:extLst>
          </p:cNvPr>
          <p:cNvSpPr/>
          <p:nvPr/>
        </p:nvSpPr>
        <p:spPr>
          <a:xfrm>
            <a:off x="2023696" y="391886"/>
            <a:ext cx="6443409" cy="707886"/>
          </a:xfrm>
          <a:prstGeom prst="rect">
            <a:avLst/>
          </a:prstGeom>
        </p:spPr>
        <p:txBody>
          <a:bodyPr wrap="square">
            <a:spAutoFit/>
          </a:bodyPr>
          <a:lstStyle/>
          <a:p>
            <a:r>
              <a:rPr lang="en-AU" sz="4000" dirty="0"/>
              <a:t>POST-TEST July 2021</a:t>
            </a:r>
          </a:p>
        </p:txBody>
      </p:sp>
    </p:spTree>
    <p:extLst>
      <p:ext uri="{BB962C8B-B14F-4D97-AF65-F5344CB8AC3E}">
        <p14:creationId xmlns:p14="http://schemas.microsoft.com/office/powerpoint/2010/main" val="385800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6"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5" name="Title 4">
            <a:extLst>
              <a:ext uri="{FF2B5EF4-FFF2-40B4-BE49-F238E27FC236}">
                <a16:creationId xmlns:a16="http://schemas.microsoft.com/office/drawing/2014/main" id="{9C046D3E-9111-2740-BEC6-A04F6D962BE7}"/>
              </a:ext>
            </a:extLst>
          </p:cNvPr>
          <p:cNvSpPr>
            <a:spLocks noGrp="1"/>
          </p:cNvSpPr>
          <p:nvPr>
            <p:ph type="title"/>
          </p:nvPr>
        </p:nvSpPr>
        <p:spPr>
          <a:xfrm>
            <a:off x="1759287" y="798881"/>
            <a:ext cx="8673427" cy="1048945"/>
          </a:xfrm>
        </p:spPr>
        <p:txBody>
          <a:bodyPr>
            <a:normAutofit/>
          </a:bodyPr>
          <a:lstStyle/>
          <a:p>
            <a:r>
              <a:rPr lang="en-US">
                <a:solidFill>
                  <a:schemeClr val="tx1"/>
                </a:solidFill>
              </a:rPr>
              <a:t>Literary Fiction</a:t>
            </a:r>
          </a:p>
        </p:txBody>
      </p:sp>
      <p:graphicFrame>
        <p:nvGraphicFramePr>
          <p:cNvPr id="8" name="Content Placeholder 5">
            <a:extLst>
              <a:ext uri="{FF2B5EF4-FFF2-40B4-BE49-F238E27FC236}">
                <a16:creationId xmlns:a16="http://schemas.microsoft.com/office/drawing/2014/main" id="{5E537044-F420-41D6-A064-28E7289C63EA}"/>
              </a:ext>
            </a:extLst>
          </p:cNvPr>
          <p:cNvGraphicFramePr>
            <a:graphicFrameLocks noGrp="1"/>
          </p:cNvGraphicFramePr>
          <p:nvPr>
            <p:ph idx="1"/>
            <p:extLst>
              <p:ext uri="{D42A27DB-BD31-4B8C-83A1-F6EECF244321}">
                <p14:modId xmlns:p14="http://schemas.microsoft.com/office/powerpoint/2010/main" val="2306927446"/>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8207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2CE0E6B-12ED-1FAD-2A18-DD0628E90C6F}"/>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endParaRPr lang="en-US">
              <a:solidFill>
                <a:schemeClr val="bg1"/>
              </a:solidFill>
            </a:endParaRPr>
          </a:p>
        </p:txBody>
      </p:sp>
      <p:pic>
        <p:nvPicPr>
          <p:cNvPr id="5" name="Content Placeholder 4" descr="A screenshot of a computer&#10;&#10;Description automatically generated">
            <a:extLst>
              <a:ext uri="{FF2B5EF4-FFF2-40B4-BE49-F238E27FC236}">
                <a16:creationId xmlns:a16="http://schemas.microsoft.com/office/drawing/2014/main" id="{31F096E5-7C49-1DD6-39EE-6E638EB33D1D}"/>
              </a:ext>
            </a:extLst>
          </p:cNvPr>
          <p:cNvPicPr>
            <a:picLocks noGrp="1" noChangeAspect="1"/>
          </p:cNvPicPr>
          <p:nvPr>
            <p:ph idx="1"/>
          </p:nvPr>
        </p:nvPicPr>
        <p:blipFill rotWithShape="1">
          <a:blip r:embed="rId2"/>
          <a:srcRect t="15458" b="5505"/>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8652773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D934CD91-775C-CEBC-1E4F-92D4432519B9}"/>
              </a:ext>
            </a:extLst>
          </p:cNvPr>
          <p:cNvSpPr>
            <a:spLocks noGrp="1"/>
          </p:cNvSpPr>
          <p:nvPr>
            <p:ph type="title"/>
          </p:nvPr>
        </p:nvSpPr>
        <p:spPr>
          <a:xfrm>
            <a:off x="1378425" y="5199797"/>
            <a:ext cx="9435152" cy="789673"/>
          </a:xfrm>
        </p:spPr>
        <p:txBody>
          <a:bodyPr vert="horz" lIns="228600" tIns="228600" rIns="228600" bIns="0" rtlCol="0" anchor="ctr">
            <a:normAutofit/>
          </a:bodyPr>
          <a:lstStyle/>
          <a:p>
            <a:pPr>
              <a:lnSpc>
                <a:spcPct val="80000"/>
              </a:lnSpc>
            </a:pPr>
            <a:endParaRPr lang="en-US">
              <a:solidFill>
                <a:schemeClr val="bg1"/>
              </a:solidFill>
            </a:endParaRPr>
          </a:p>
        </p:txBody>
      </p:sp>
      <p:pic>
        <p:nvPicPr>
          <p:cNvPr id="5" name="Content Placeholder 4" descr="A white background with blue text&#10;&#10;Description automatically generated">
            <a:extLst>
              <a:ext uri="{FF2B5EF4-FFF2-40B4-BE49-F238E27FC236}">
                <a16:creationId xmlns:a16="http://schemas.microsoft.com/office/drawing/2014/main" id="{8DFCB7E6-0D8F-9EF1-5090-121319F81677}"/>
              </a:ext>
            </a:extLst>
          </p:cNvPr>
          <p:cNvPicPr>
            <a:picLocks noGrp="1" noChangeAspect="1"/>
          </p:cNvPicPr>
          <p:nvPr>
            <p:ph idx="1"/>
          </p:nvPr>
        </p:nvPicPr>
        <p:blipFill rotWithShape="1">
          <a:blip r:embed="rId2"/>
          <a:srcRect t="11835" b="1720"/>
          <a:stretch/>
        </p:blipFill>
        <p:spPr>
          <a:xfrm>
            <a:off x="114836" y="19125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16132765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024D248-87CA-4666-BB50-B93BF1A6FB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1" name="Freeform 5">
              <a:extLst>
                <a:ext uri="{FF2B5EF4-FFF2-40B4-BE49-F238E27FC236}">
                  <a16:creationId xmlns:a16="http://schemas.microsoft.com/office/drawing/2014/main" id="{81446A0E-C360-4370-A384-224EF4B9D7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75CF781-ABBD-4539-AE85-B013EDD7E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F3350EF4-E7A6-48D2-8B21-9DD8F1CB9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1F517A69-FE01-464B-9A05-3499576A9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AADC7005-409B-4A18-ABD2-3BC40B989A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E7E7D4D7-F6DE-4530-876A-7AF7ED9332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4FD811BB-DC05-49BD-934D-C52A0455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328F383D-072B-4F56-8238-83F7F524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2F3E6887-3D62-47E0-BF7E-80A33A3EA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0F932455-2E90-40F2-914E-CB4D46E56F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9CE34E18-538E-4FBE-A20F-A3F830A62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7D614BDF-54BD-46C3-85E5-96EE7B68B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0C98C1F4-37D1-4C8C-B86F-C8F65A3C4D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4C38DF64-C855-4E1D-9327-5444A4E86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E27D78D-BB9D-4B2A-8583-B4B2E14FB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FD78ECA6-F850-4BA2-AD0A-E32F2C97F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6717E14-EE6A-4BA3-B519-F0E6220BB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82CDDB7E-90AB-4368-AED4-F2904A31A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56B060D4-4D56-4ABD-B495-528477EEA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1" name="Group 30">
            <a:extLst>
              <a:ext uri="{FF2B5EF4-FFF2-40B4-BE49-F238E27FC236}">
                <a16:creationId xmlns:a16="http://schemas.microsoft.com/office/drawing/2014/main" id="{38BE3980-E33C-47F5-9C30-74FF864BE1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2" name="Rectangle 31">
              <a:extLst>
                <a:ext uri="{FF2B5EF4-FFF2-40B4-BE49-F238E27FC236}">
                  <a16:creationId xmlns:a16="http://schemas.microsoft.com/office/drawing/2014/main" id="{75B0C41B-5860-492D-A229-2AD0EB47B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Isosceles Triangle 32">
              <a:extLst>
                <a:ext uri="{FF2B5EF4-FFF2-40B4-BE49-F238E27FC236}">
                  <a16:creationId xmlns:a16="http://schemas.microsoft.com/office/drawing/2014/main" id="{58FED3E4-0FF2-4D7C-8C6E-F8DA2ED001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524D354D-03E8-4B3C-AE46-3134F3D1B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6" name="Rectangle 3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bg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bg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bg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pic>
        <p:nvPicPr>
          <p:cNvPr id="5" name="Content Placeholder 4" descr="A screenshot of a test comparison&#10;&#10;Description automatically generated">
            <a:extLst>
              <a:ext uri="{FF2B5EF4-FFF2-40B4-BE49-F238E27FC236}">
                <a16:creationId xmlns:a16="http://schemas.microsoft.com/office/drawing/2014/main" id="{B79F3F52-756E-2971-37EC-1BF8607E9C22}"/>
              </a:ext>
            </a:extLst>
          </p:cNvPr>
          <p:cNvPicPr>
            <a:picLocks noGrp="1" noChangeAspect="1"/>
          </p:cNvPicPr>
          <p:nvPr>
            <p:ph idx="1"/>
          </p:nvPr>
        </p:nvPicPr>
        <p:blipFill rotWithShape="1">
          <a:blip r:embed="rId2"/>
          <a:srcRect t="2994" b="1618"/>
          <a:stretch/>
        </p:blipFill>
        <p:spPr>
          <a:xfrm>
            <a:off x="20" y="10"/>
            <a:ext cx="12191980" cy="5058947"/>
          </a:xfrm>
          <a:custGeom>
            <a:avLst/>
            <a:gdLst/>
            <a:ahLst/>
            <a:cxnLst/>
            <a:rect l="l" t="t" r="r" b="b"/>
            <a:pathLst>
              <a:path w="12192000" h="5058957">
                <a:moveTo>
                  <a:pt x="0" y="0"/>
                </a:moveTo>
                <a:lnTo>
                  <a:pt x="12192000" y="0"/>
                </a:lnTo>
                <a:lnTo>
                  <a:pt x="12192000" y="259692"/>
                </a:lnTo>
                <a:lnTo>
                  <a:pt x="12192000" y="3542069"/>
                </a:lnTo>
                <a:lnTo>
                  <a:pt x="12192000" y="3734194"/>
                </a:lnTo>
                <a:lnTo>
                  <a:pt x="12192000" y="4710012"/>
                </a:lnTo>
                <a:lnTo>
                  <a:pt x="12113803" y="4718295"/>
                </a:lnTo>
                <a:cubicBezTo>
                  <a:pt x="10139508" y="4916244"/>
                  <a:pt x="8237152" y="5009247"/>
                  <a:pt x="6753597" y="5041852"/>
                </a:cubicBezTo>
                <a:cubicBezTo>
                  <a:pt x="4940362" y="5081701"/>
                  <a:pt x="2657278" y="5062371"/>
                  <a:pt x="400746" y="4870509"/>
                </a:cubicBezTo>
                <a:lnTo>
                  <a:pt x="0" y="4833533"/>
                </a:lnTo>
                <a:lnTo>
                  <a:pt x="0" y="3734194"/>
                </a:lnTo>
                <a:lnTo>
                  <a:pt x="0" y="3542069"/>
                </a:lnTo>
                <a:lnTo>
                  <a:pt x="0" y="259692"/>
                </a:lnTo>
                <a:close/>
              </a:path>
            </a:pathLst>
          </a:custGeom>
        </p:spPr>
      </p:pic>
    </p:spTree>
    <p:extLst>
      <p:ext uri="{BB962C8B-B14F-4D97-AF65-F5344CB8AC3E}">
        <p14:creationId xmlns:p14="http://schemas.microsoft.com/office/powerpoint/2010/main" val="2956525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2413CC-69E6-4BDA-A88D-E4EF8F95B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F1F7357-8633-4CE7-BF80-475EE8A2FA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E402FE4E-C12D-497C-AF81-F08E4E02B4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59247B10-170D-4E62-849A-38FCB43C6A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89A587A7-1BEF-45AA-9EFC-6558A8749C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AC25B5A1-6EF7-44EC-A2F0-1EDC96A79B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80B8582C-7E17-4115-9FF1-979C8405CB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F6C4AB66-7A18-4E51-935B-237F4CA827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1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CDF12911-A240-4580-8788-0C49DB1FED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EAE0F5DE-442D-4F6C-B02C-2568ED1958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4F24A002-AFDE-4034-85BE-CBF005AE9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36F0721E-B4B0-4A6C-A92C-F8DE92D3AC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54D2DC98-69F8-4F2F-9D45-BDFFA5E2BB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0A636E33-DC38-40B9-B941-037E5D8603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03D30690-68C2-4AEC-9789-1495D97E19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1020B1B9-821B-49FB-BDC9-57DA08CBC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720EDCE4-8B18-413F-989E-E79628E5AF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8563351E-0DDD-4FC8-8D0C-1E446E3C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15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15E8B705-64E7-4513-B3CB-BF46C35732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15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0DAEE1C-EBB5-47F5-9E76-564FCFDBFC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EDB255E9-A3E2-4098-99A1-FE38FAD15D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2507F2A-27AF-4833-8273-5FC9A98863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8DFB8904-0CB8-45AD-ABD2-F7A582365E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 name="Title 2">
            <a:extLst>
              <a:ext uri="{FF2B5EF4-FFF2-40B4-BE49-F238E27FC236}">
                <a16:creationId xmlns:a16="http://schemas.microsoft.com/office/drawing/2014/main" id="{10E34BBD-CB4F-0646-A2E9-DB8FAABB19AA}"/>
              </a:ext>
            </a:extLst>
          </p:cNvPr>
          <p:cNvSpPr>
            <a:spLocks noGrp="1"/>
          </p:cNvSpPr>
          <p:nvPr>
            <p:ph type="title"/>
          </p:nvPr>
        </p:nvSpPr>
        <p:spPr>
          <a:xfrm>
            <a:off x="1759287" y="798881"/>
            <a:ext cx="8673427" cy="1048945"/>
          </a:xfrm>
        </p:spPr>
        <p:txBody>
          <a:bodyPr>
            <a:normAutofit/>
          </a:bodyPr>
          <a:lstStyle/>
          <a:p>
            <a:r>
              <a:rPr lang="en-US" sz="2200">
                <a:solidFill>
                  <a:schemeClr val="tx1"/>
                </a:solidFill>
              </a:rPr>
              <a:t>What was taught between </a:t>
            </a:r>
            <a:br>
              <a:rPr lang="en-US" sz="2200">
                <a:solidFill>
                  <a:schemeClr val="tx1"/>
                </a:solidFill>
              </a:rPr>
            </a:br>
            <a:r>
              <a:rPr lang="en-US" sz="2200">
                <a:solidFill>
                  <a:schemeClr val="tx1"/>
                </a:solidFill>
              </a:rPr>
              <a:t>April and July….?</a:t>
            </a:r>
          </a:p>
        </p:txBody>
      </p:sp>
      <p:graphicFrame>
        <p:nvGraphicFramePr>
          <p:cNvPr id="5" name="Content Placeholder 1">
            <a:extLst>
              <a:ext uri="{FF2B5EF4-FFF2-40B4-BE49-F238E27FC236}">
                <a16:creationId xmlns:a16="http://schemas.microsoft.com/office/drawing/2014/main" id="{07E8D03F-FB2F-191B-D89B-CB640B5D727D}"/>
              </a:ext>
            </a:extLst>
          </p:cNvPr>
          <p:cNvGraphicFramePr>
            <a:graphicFrameLocks noGrp="1"/>
          </p:cNvGraphicFramePr>
          <p:nvPr>
            <p:ph idx="1"/>
            <p:extLst>
              <p:ext uri="{D42A27DB-BD31-4B8C-83A1-F6EECF244321}">
                <p14:modId xmlns:p14="http://schemas.microsoft.com/office/powerpoint/2010/main" val="3914556941"/>
              </p:ext>
            </p:extLst>
          </p:nvPr>
        </p:nvGraphicFramePr>
        <p:xfrm>
          <a:off x="807722" y="1990976"/>
          <a:ext cx="10576558" cy="4175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03940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Diagram, map&#10;&#10;Description automatically generated">
            <a:extLst>
              <a:ext uri="{FF2B5EF4-FFF2-40B4-BE49-F238E27FC236}">
                <a16:creationId xmlns:a16="http://schemas.microsoft.com/office/drawing/2014/main" id="{55D33320-E37D-0C4A-88B8-DABEDEE0730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24964" y="204787"/>
            <a:ext cx="9194800" cy="6448425"/>
          </a:xfrm>
          <a:prstGeom prst="rect">
            <a:avLst/>
          </a:prstGeom>
        </p:spPr>
      </p:pic>
    </p:spTree>
    <p:extLst>
      <p:ext uri="{BB962C8B-B14F-4D97-AF65-F5344CB8AC3E}">
        <p14:creationId xmlns:p14="http://schemas.microsoft.com/office/powerpoint/2010/main" val="3170146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ECAAF-EAF6-D96C-8826-1E5722F60852}"/>
              </a:ext>
            </a:extLst>
          </p:cNvPr>
          <p:cNvSpPr>
            <a:spLocks noGrp="1"/>
          </p:cNvSpPr>
          <p:nvPr>
            <p:ph type="title"/>
          </p:nvPr>
        </p:nvSpPr>
        <p:spPr>
          <a:xfrm>
            <a:off x="888631" y="2349925"/>
            <a:ext cx="3498979" cy="2456442"/>
          </a:xfrm>
        </p:spPr>
        <p:txBody>
          <a:bodyPr>
            <a:normAutofit/>
          </a:bodyPr>
          <a:lstStyle/>
          <a:p>
            <a:r>
              <a:rPr lang="en-GB" dirty="0"/>
              <a:t>1. Dynamic Action</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3BA0B68E-6183-EC4A-CE0E-C35B48F7B54E}"/>
              </a:ext>
            </a:extLst>
          </p:cNvPr>
          <p:cNvGraphicFramePr>
            <a:graphicFrameLocks noGrp="1"/>
          </p:cNvGraphicFramePr>
          <p:nvPr>
            <p:ph idx="1"/>
            <p:extLst>
              <p:ext uri="{D42A27DB-BD31-4B8C-83A1-F6EECF244321}">
                <p14:modId xmlns:p14="http://schemas.microsoft.com/office/powerpoint/2010/main" val="1531137025"/>
              </p:ext>
            </p:extLst>
          </p:nvPr>
        </p:nvGraphicFramePr>
        <p:xfrm>
          <a:off x="5823109" y="1798257"/>
          <a:ext cx="4873308" cy="3258312"/>
        </p:xfrm>
        <a:graphic>
          <a:graphicData uri="http://schemas.openxmlformats.org/drawingml/2006/table">
            <a:tbl>
              <a:tblPr firstRow="1" firstCol="1" bandRow="1">
                <a:tableStyleId>{5C22544A-7EE6-4342-B048-85BDC9FD1C3A}</a:tableStyleId>
              </a:tblPr>
              <a:tblGrid>
                <a:gridCol w="4873308">
                  <a:extLst>
                    <a:ext uri="{9D8B030D-6E8A-4147-A177-3AD203B41FA5}">
                      <a16:colId xmlns:a16="http://schemas.microsoft.com/office/drawing/2014/main" val="3808639036"/>
                    </a:ext>
                  </a:extLst>
                </a:gridCol>
              </a:tblGrid>
              <a:tr h="670560">
                <a:tc>
                  <a:txBody>
                    <a:bodyPr/>
                    <a:lstStyle/>
                    <a:p>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699937010"/>
                  </a:ext>
                </a:extLst>
              </a:tr>
              <a:tr h="1042416">
                <a:tc>
                  <a:txBody>
                    <a:bodyPr/>
                    <a:lstStyle/>
                    <a:p>
                      <a:pPr marL="0" lvl="0" indent="0">
                        <a:buFontTx/>
                        <a:buNone/>
                      </a:pPr>
                      <a:r>
                        <a:rPr lang="en-GB" sz="3300" dirty="0">
                          <a:effectLst/>
                        </a:rPr>
                        <a:t>1. Upgraded verbs (ran </a:t>
                      </a:r>
                      <a:r>
                        <a:rPr lang="en-GB" sz="3300" dirty="0">
                          <a:effectLst/>
                          <a:sym typeface="Wingdings" pitchFamily="2" charset="2"/>
                        </a:rPr>
                        <a:t></a:t>
                      </a:r>
                      <a:r>
                        <a:rPr lang="en-GB" sz="3300" dirty="0">
                          <a:effectLst/>
                        </a:rPr>
                        <a:t> sprinted)</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13539782"/>
                  </a:ext>
                </a:extLst>
              </a:tr>
              <a:tr h="1545336">
                <a:tc>
                  <a:txBody>
                    <a:bodyPr/>
                    <a:lstStyle/>
                    <a:p>
                      <a:pPr marL="0" lvl="0" indent="0">
                        <a:buFontTx/>
                        <a:buNone/>
                      </a:pPr>
                      <a:r>
                        <a:rPr lang="en-GB" sz="3300" dirty="0">
                          <a:effectLst/>
                        </a:rPr>
                        <a:t>2. Adverbs of manner (….</a:t>
                      </a:r>
                      <a:r>
                        <a:rPr lang="en-GB" sz="3300" dirty="0" err="1">
                          <a:effectLst/>
                        </a:rPr>
                        <a:t>ly</a:t>
                      </a:r>
                      <a:r>
                        <a:rPr lang="en-GB" sz="3300" dirty="0">
                          <a:effectLst/>
                        </a:rPr>
                        <a:t> words such as </a:t>
                      </a:r>
                      <a:r>
                        <a:rPr lang="en-GB" sz="3300" u="sng" dirty="0">
                          <a:effectLst/>
                        </a:rPr>
                        <a:t>quickly</a:t>
                      </a:r>
                      <a:r>
                        <a:rPr lang="en-GB" sz="3300" dirty="0">
                          <a:effectLst/>
                        </a:rPr>
                        <a:t>)</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571433331"/>
                  </a:ext>
                </a:extLst>
              </a:tr>
            </a:tbl>
          </a:graphicData>
        </a:graphic>
      </p:graphicFrame>
    </p:spTree>
    <p:extLst>
      <p:ext uri="{BB962C8B-B14F-4D97-AF65-F5344CB8AC3E}">
        <p14:creationId xmlns:p14="http://schemas.microsoft.com/office/powerpoint/2010/main" val="1702351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55B6-6472-A713-B7FF-8D18630CA4AB}"/>
              </a:ext>
            </a:extLst>
          </p:cNvPr>
          <p:cNvSpPr>
            <a:spLocks noGrp="1"/>
          </p:cNvSpPr>
          <p:nvPr>
            <p:ph type="title"/>
          </p:nvPr>
        </p:nvSpPr>
        <p:spPr>
          <a:xfrm>
            <a:off x="888631" y="2349925"/>
            <a:ext cx="3498979" cy="2456442"/>
          </a:xfrm>
        </p:spPr>
        <p:txBody>
          <a:bodyPr>
            <a:normAutofit/>
          </a:bodyPr>
          <a:lstStyle/>
          <a:p>
            <a:r>
              <a:rPr lang="en-GB" dirty="0"/>
              <a:t>2. Reflection + Planning</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1D087311-4154-9E02-AFA0-91C93271B1D2}"/>
              </a:ext>
            </a:extLst>
          </p:cNvPr>
          <p:cNvGraphicFramePr>
            <a:graphicFrameLocks noGrp="1"/>
          </p:cNvGraphicFramePr>
          <p:nvPr>
            <p:ph idx="1"/>
            <p:extLst>
              <p:ext uri="{D42A27DB-BD31-4B8C-83A1-F6EECF244321}">
                <p14:modId xmlns:p14="http://schemas.microsoft.com/office/powerpoint/2010/main" val="2842827515"/>
              </p:ext>
            </p:extLst>
          </p:nvPr>
        </p:nvGraphicFramePr>
        <p:xfrm>
          <a:off x="5825490" y="1258761"/>
          <a:ext cx="4868545" cy="4337304"/>
        </p:xfrm>
        <a:graphic>
          <a:graphicData uri="http://schemas.openxmlformats.org/drawingml/2006/table">
            <a:tbl>
              <a:tblPr firstRow="1" firstCol="1" bandRow="1">
                <a:tableStyleId>{5C22544A-7EE6-4342-B048-85BDC9FD1C3A}</a:tableStyleId>
              </a:tblPr>
              <a:tblGrid>
                <a:gridCol w="4868545">
                  <a:extLst>
                    <a:ext uri="{9D8B030D-6E8A-4147-A177-3AD203B41FA5}">
                      <a16:colId xmlns:a16="http://schemas.microsoft.com/office/drawing/2014/main" val="1113688494"/>
                    </a:ext>
                  </a:extLst>
                </a:gridCol>
              </a:tblGrid>
              <a:tr h="670560">
                <a:tc>
                  <a:txBody>
                    <a:bodyPr/>
                    <a:lstStyle/>
                    <a:p>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3669716996"/>
                  </a:ext>
                </a:extLst>
              </a:tr>
              <a:tr h="539496">
                <a:tc>
                  <a:txBody>
                    <a:bodyPr/>
                    <a:lstStyle/>
                    <a:p>
                      <a:pPr marL="0" lvl="0" indent="0">
                        <a:buFontTx/>
                        <a:buNone/>
                      </a:pPr>
                      <a:r>
                        <a:rPr lang="en-GB" sz="3300" dirty="0">
                          <a:effectLst/>
                        </a:rPr>
                        <a:t>Mental verbs  </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2060386184"/>
                  </a:ext>
                </a:extLst>
              </a:tr>
              <a:tr h="1042416">
                <a:tc>
                  <a:txBody>
                    <a:bodyPr/>
                    <a:lstStyle/>
                    <a:p>
                      <a:pPr marL="342900" lvl="0" indent="-342900">
                        <a:buFont typeface="Maiandra GD" panose="020E0502030308020204" pitchFamily="34" charset="77"/>
                        <a:buChar char="-"/>
                      </a:pPr>
                      <a:r>
                        <a:rPr lang="en-GB" sz="3300">
                          <a:effectLst/>
                        </a:rPr>
                        <a:t>cognitive (he </a:t>
                      </a:r>
                      <a:r>
                        <a:rPr lang="en-GB" sz="3300" u="sng">
                          <a:effectLst/>
                        </a:rPr>
                        <a:t>decided</a:t>
                      </a:r>
                      <a:r>
                        <a:rPr lang="en-GB" sz="3300">
                          <a:effectLst/>
                        </a:rPr>
                        <a:t> to…)</a:t>
                      </a:r>
                      <a:endParaRPr lang="en-AU" sz="3300">
                        <a:effectLst/>
                        <a:latin typeface="Calibri" panose="020F0502020204030204" pitchFamily="34" charset="0"/>
                        <a:ea typeface="Times New Roman" panose="02020603050405020304" pitchFamily="18" charset="0"/>
                        <a:cs typeface="Times New Roman" panose="02020603050405020304" pitchFamily="18" charset="0"/>
                      </a:endParaRPr>
                    </a:p>
                  </a:txBody>
                  <a:tcPr marL="188595" marR="188595" marT="0" marB="0"/>
                </a:tc>
                <a:extLst>
                  <a:ext uri="{0D108BD9-81ED-4DB2-BD59-A6C34878D82A}">
                    <a16:rowId xmlns:a16="http://schemas.microsoft.com/office/drawing/2014/main" val="3276681329"/>
                  </a:ext>
                </a:extLst>
              </a:tr>
              <a:tr h="1042416">
                <a:tc>
                  <a:txBody>
                    <a:bodyPr/>
                    <a:lstStyle/>
                    <a:p>
                      <a:pPr marL="342900" lvl="0" indent="-342900">
                        <a:buFont typeface="Maiandra GD" panose="020E0502030308020204" pitchFamily="34" charset="77"/>
                        <a:buChar char="-"/>
                      </a:pPr>
                      <a:r>
                        <a:rPr lang="en-GB" sz="3300">
                          <a:effectLst/>
                        </a:rPr>
                        <a:t>emotional (he </a:t>
                      </a:r>
                      <a:r>
                        <a:rPr lang="en-GB" sz="3300" u="sng">
                          <a:effectLst/>
                        </a:rPr>
                        <a:t>hated</a:t>
                      </a:r>
                      <a:r>
                        <a:rPr lang="en-GB" sz="3300">
                          <a:effectLst/>
                        </a:rPr>
                        <a:t>….)</a:t>
                      </a:r>
                      <a:endParaRPr lang="en-AU" sz="3300">
                        <a:effectLst/>
                        <a:latin typeface="Calibri" panose="020F0502020204030204" pitchFamily="34" charset="0"/>
                        <a:ea typeface="Times New Roman" panose="02020603050405020304" pitchFamily="18" charset="0"/>
                        <a:cs typeface="Times New Roman" panose="02020603050405020304" pitchFamily="18" charset="0"/>
                      </a:endParaRPr>
                    </a:p>
                  </a:txBody>
                  <a:tcPr marL="188595" marR="188595" marT="0" marB="0"/>
                </a:tc>
                <a:extLst>
                  <a:ext uri="{0D108BD9-81ED-4DB2-BD59-A6C34878D82A}">
                    <a16:rowId xmlns:a16="http://schemas.microsoft.com/office/drawing/2014/main" val="106738491"/>
                  </a:ext>
                </a:extLst>
              </a:tr>
              <a:tr h="1042416">
                <a:tc>
                  <a:txBody>
                    <a:bodyPr/>
                    <a:lstStyle/>
                    <a:p>
                      <a:pPr marL="342900" lvl="0" indent="-342900">
                        <a:buFont typeface="Maiandra GD" panose="020E0502030308020204" pitchFamily="34" charset="77"/>
                        <a:buChar char="-"/>
                      </a:pPr>
                      <a:r>
                        <a:rPr lang="en-GB" sz="3300" dirty="0">
                          <a:effectLst/>
                        </a:rPr>
                        <a:t>sensory verbs (he </a:t>
                      </a:r>
                      <a:r>
                        <a:rPr lang="en-GB" sz="3300" u="sng" dirty="0">
                          <a:effectLst/>
                        </a:rPr>
                        <a:t>heard</a:t>
                      </a:r>
                      <a:r>
                        <a:rPr lang="en-GB" sz="3300" dirty="0">
                          <a:effectLst/>
                        </a:rPr>
                        <a:t>…)</a:t>
                      </a:r>
                      <a:endParaRPr lang="en-AU" sz="3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88595" marR="188595" marT="0" marB="0"/>
                </a:tc>
                <a:extLst>
                  <a:ext uri="{0D108BD9-81ED-4DB2-BD59-A6C34878D82A}">
                    <a16:rowId xmlns:a16="http://schemas.microsoft.com/office/drawing/2014/main" val="3853648893"/>
                  </a:ext>
                </a:extLst>
              </a:tr>
            </a:tbl>
          </a:graphicData>
        </a:graphic>
      </p:graphicFrame>
    </p:spTree>
    <p:extLst>
      <p:ext uri="{BB962C8B-B14F-4D97-AF65-F5344CB8AC3E}">
        <p14:creationId xmlns:p14="http://schemas.microsoft.com/office/powerpoint/2010/main" val="3908048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D3E88-802A-D1DF-D295-3735EE2672F6}"/>
              </a:ext>
            </a:extLst>
          </p:cNvPr>
          <p:cNvSpPr>
            <a:spLocks noGrp="1"/>
          </p:cNvSpPr>
          <p:nvPr>
            <p:ph type="title"/>
          </p:nvPr>
        </p:nvSpPr>
        <p:spPr>
          <a:xfrm>
            <a:off x="888631" y="2349925"/>
            <a:ext cx="3498979" cy="2456442"/>
          </a:xfrm>
        </p:spPr>
        <p:txBody>
          <a:bodyPr>
            <a:normAutofit/>
          </a:bodyPr>
          <a:lstStyle/>
          <a:p>
            <a:r>
              <a:rPr lang="en-GB" dirty="0"/>
              <a:t>3. Orientation</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F13D9B9B-FDEA-35E1-9D1F-034F2376DD01}"/>
              </a:ext>
            </a:extLst>
          </p:cNvPr>
          <p:cNvGraphicFramePr>
            <a:graphicFrameLocks noGrp="1"/>
          </p:cNvGraphicFramePr>
          <p:nvPr>
            <p:ph idx="1"/>
            <p:extLst>
              <p:ext uri="{D42A27DB-BD31-4B8C-83A1-F6EECF244321}">
                <p14:modId xmlns:p14="http://schemas.microsoft.com/office/powerpoint/2010/main" val="124034352"/>
              </p:ext>
            </p:extLst>
          </p:nvPr>
        </p:nvGraphicFramePr>
        <p:xfrm>
          <a:off x="5893753" y="1798257"/>
          <a:ext cx="4732020" cy="3258312"/>
        </p:xfrm>
        <a:graphic>
          <a:graphicData uri="http://schemas.openxmlformats.org/drawingml/2006/table">
            <a:tbl>
              <a:tblPr firstRow="1" firstCol="1" bandRow="1">
                <a:tableStyleId>{5C22544A-7EE6-4342-B048-85BDC9FD1C3A}</a:tableStyleId>
              </a:tblPr>
              <a:tblGrid>
                <a:gridCol w="4732020">
                  <a:extLst>
                    <a:ext uri="{9D8B030D-6E8A-4147-A177-3AD203B41FA5}">
                      <a16:colId xmlns:a16="http://schemas.microsoft.com/office/drawing/2014/main" val="1903754805"/>
                    </a:ext>
                  </a:extLst>
                </a:gridCol>
              </a:tblGrid>
              <a:tr h="670560">
                <a:tc>
                  <a:txBody>
                    <a:bodyPr/>
                    <a:lstStyle/>
                    <a:p>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2602165266"/>
                  </a:ext>
                </a:extLst>
              </a:tr>
              <a:tr h="1042416">
                <a:tc>
                  <a:txBody>
                    <a:bodyPr/>
                    <a:lstStyle/>
                    <a:p>
                      <a:pPr marL="0" lvl="0" indent="0">
                        <a:buFont typeface="+mj-lt"/>
                        <a:buNone/>
                      </a:pPr>
                      <a:r>
                        <a:rPr lang="en-GB" sz="3300" dirty="0">
                          <a:effectLst/>
                        </a:rPr>
                        <a:t>1. Adverbs of time (later that night,….)</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1218454845"/>
                  </a:ext>
                </a:extLst>
              </a:tr>
              <a:tr h="1545336">
                <a:tc>
                  <a:txBody>
                    <a:bodyPr/>
                    <a:lstStyle/>
                    <a:p>
                      <a:pPr marL="0" lvl="0" indent="0">
                        <a:buFont typeface="+mj-lt"/>
                        <a:buNone/>
                      </a:pPr>
                      <a:r>
                        <a:rPr lang="en-GB" sz="3300" dirty="0">
                          <a:effectLst/>
                        </a:rPr>
                        <a:t>2. Adverbs of place (in the corner of the room,…)</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1824385056"/>
                  </a:ext>
                </a:extLst>
              </a:tr>
            </a:tbl>
          </a:graphicData>
        </a:graphic>
      </p:graphicFrame>
    </p:spTree>
    <p:extLst>
      <p:ext uri="{BB962C8B-B14F-4D97-AF65-F5344CB8AC3E}">
        <p14:creationId xmlns:p14="http://schemas.microsoft.com/office/powerpoint/2010/main" val="1351810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8002-54A1-CC4D-8027-05BC9945EAF6}"/>
              </a:ext>
            </a:extLst>
          </p:cNvPr>
          <p:cNvSpPr>
            <a:spLocks noGrp="1"/>
          </p:cNvSpPr>
          <p:nvPr>
            <p:ph type="title"/>
          </p:nvPr>
        </p:nvSpPr>
        <p:spPr>
          <a:xfrm>
            <a:off x="888631" y="2349925"/>
            <a:ext cx="3498979" cy="2456442"/>
          </a:xfrm>
        </p:spPr>
        <p:txBody>
          <a:bodyPr>
            <a:normAutofit/>
          </a:bodyPr>
          <a:lstStyle/>
          <a:p>
            <a:r>
              <a:rPr lang="en-GB" dirty="0"/>
              <a:t>4. Specificity</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020804DE-58F5-EC7E-C3C1-EEF7DFB172D0}"/>
              </a:ext>
            </a:extLst>
          </p:cNvPr>
          <p:cNvGraphicFramePr>
            <a:graphicFrameLocks noGrp="1"/>
          </p:cNvGraphicFramePr>
          <p:nvPr>
            <p:ph idx="1"/>
            <p:extLst>
              <p:ext uri="{D42A27DB-BD31-4B8C-83A1-F6EECF244321}">
                <p14:modId xmlns:p14="http://schemas.microsoft.com/office/powerpoint/2010/main" val="4204399938"/>
              </p:ext>
            </p:extLst>
          </p:nvPr>
        </p:nvGraphicFramePr>
        <p:xfrm>
          <a:off x="5798587" y="1125538"/>
          <a:ext cx="4922352" cy="4603751"/>
        </p:xfrm>
        <a:graphic>
          <a:graphicData uri="http://schemas.openxmlformats.org/drawingml/2006/table">
            <a:tbl>
              <a:tblPr firstRow="1" firstCol="1" bandRow="1">
                <a:tableStyleId>{5C22544A-7EE6-4342-B048-85BDC9FD1C3A}</a:tableStyleId>
              </a:tblPr>
              <a:tblGrid>
                <a:gridCol w="4922352">
                  <a:extLst>
                    <a:ext uri="{9D8B030D-6E8A-4147-A177-3AD203B41FA5}">
                      <a16:colId xmlns:a16="http://schemas.microsoft.com/office/drawing/2014/main" val="238867394"/>
                    </a:ext>
                  </a:extLst>
                </a:gridCol>
              </a:tblGrid>
              <a:tr h="524780">
                <a:tc>
                  <a:txBody>
                    <a:bodyPr/>
                    <a:lstStyle/>
                    <a:p>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504" marR="146504" marT="0" marB="0"/>
                </a:tc>
                <a:extLst>
                  <a:ext uri="{0D108BD9-81ED-4DB2-BD59-A6C34878D82A}">
                    <a16:rowId xmlns:a16="http://schemas.microsoft.com/office/drawing/2014/main" val="860219369"/>
                  </a:ext>
                </a:extLst>
              </a:tr>
              <a:tr h="422210">
                <a:tc>
                  <a:txBody>
                    <a:bodyPr/>
                    <a:lstStyle/>
                    <a:p>
                      <a:pPr marL="342900" lvl="0" indent="-342900">
                        <a:buFont typeface="+mj-lt"/>
                        <a:buAutoNum type="arabicPeriod"/>
                      </a:pPr>
                      <a:r>
                        <a:rPr lang="en-GB" sz="2600">
                          <a:effectLst/>
                        </a:rPr>
                        <a:t>Proper nouns (Perth Zoo)</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504" marR="146504" marT="0" marB="0"/>
                </a:tc>
                <a:extLst>
                  <a:ext uri="{0D108BD9-81ED-4DB2-BD59-A6C34878D82A}">
                    <a16:rowId xmlns:a16="http://schemas.microsoft.com/office/drawing/2014/main" val="2075111344"/>
                  </a:ext>
                </a:extLst>
              </a:tr>
              <a:tr h="815794">
                <a:tc>
                  <a:txBody>
                    <a:bodyPr/>
                    <a:lstStyle/>
                    <a:p>
                      <a:pPr marL="0" lvl="0" indent="0">
                        <a:buFont typeface="+mj-lt"/>
                        <a:buNone/>
                      </a:pPr>
                      <a:r>
                        <a:rPr lang="en-GB" sz="2600">
                          <a:effectLst/>
                        </a:rPr>
                        <a:t>2. Upgraded nouns (way </a:t>
                      </a:r>
                      <a:r>
                        <a:rPr lang="en-GB" sz="2600">
                          <a:effectLst/>
                          <a:sym typeface="Wingdings" pitchFamily="2" charset="2"/>
                        </a:rPr>
                        <a:t></a:t>
                      </a:r>
                      <a:r>
                        <a:rPr lang="en-GB" sz="2600">
                          <a:effectLst/>
                        </a:rPr>
                        <a:t> direction)</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504" marR="146504" marT="0" marB="0"/>
                </a:tc>
                <a:extLst>
                  <a:ext uri="{0D108BD9-81ED-4DB2-BD59-A6C34878D82A}">
                    <a16:rowId xmlns:a16="http://schemas.microsoft.com/office/drawing/2014/main" val="1016135136"/>
                  </a:ext>
                </a:extLst>
              </a:tr>
              <a:tr h="1209379">
                <a:tc>
                  <a:txBody>
                    <a:bodyPr/>
                    <a:lstStyle/>
                    <a:p>
                      <a:pPr marL="0" lvl="0" indent="0">
                        <a:buFont typeface="+mj-lt"/>
                        <a:buNone/>
                      </a:pPr>
                      <a:r>
                        <a:rPr lang="en-GB" sz="2600">
                          <a:effectLst/>
                        </a:rPr>
                        <a:t>3. Appositives (Mrs Turner, the principal of Port City Primary School,…)</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504" marR="146504" marT="0" marB="0"/>
                </a:tc>
                <a:extLst>
                  <a:ext uri="{0D108BD9-81ED-4DB2-BD59-A6C34878D82A}">
                    <a16:rowId xmlns:a16="http://schemas.microsoft.com/office/drawing/2014/main" val="3680018584"/>
                  </a:ext>
                </a:extLst>
              </a:tr>
              <a:tr h="815794">
                <a:tc>
                  <a:txBody>
                    <a:bodyPr/>
                    <a:lstStyle/>
                    <a:p>
                      <a:pPr marL="0" lvl="0" indent="0">
                        <a:buFont typeface="+mj-lt"/>
                        <a:buNone/>
                      </a:pPr>
                      <a:r>
                        <a:rPr lang="en-GB" sz="2600">
                          <a:effectLst/>
                        </a:rPr>
                        <a:t>4. Adverbs of degree (</a:t>
                      </a:r>
                      <a:r>
                        <a:rPr lang="en-GB" sz="2600" u="sng">
                          <a:effectLst/>
                        </a:rPr>
                        <a:t>entirely</a:t>
                      </a:r>
                      <a:r>
                        <a:rPr lang="en-GB" sz="2600">
                          <a:effectLst/>
                        </a:rPr>
                        <a:t> covered…)</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504" marR="146504" marT="0" marB="0"/>
                </a:tc>
                <a:extLst>
                  <a:ext uri="{0D108BD9-81ED-4DB2-BD59-A6C34878D82A}">
                    <a16:rowId xmlns:a16="http://schemas.microsoft.com/office/drawing/2014/main" val="1371564565"/>
                  </a:ext>
                </a:extLst>
              </a:tr>
              <a:tr h="815794">
                <a:tc>
                  <a:txBody>
                    <a:bodyPr/>
                    <a:lstStyle/>
                    <a:p>
                      <a:pPr marL="0" lvl="0" indent="0">
                        <a:buFont typeface="+mj-lt"/>
                        <a:buNone/>
                      </a:pPr>
                      <a:r>
                        <a:rPr lang="en-GB" sz="2600">
                          <a:effectLst/>
                        </a:rPr>
                        <a:t>5. Adverbs of frequency (</a:t>
                      </a:r>
                      <a:r>
                        <a:rPr lang="en-GB" sz="2600" u="sng">
                          <a:effectLst/>
                        </a:rPr>
                        <a:t>never</a:t>
                      </a:r>
                      <a:r>
                        <a:rPr lang="en-GB" sz="2600">
                          <a:effectLst/>
                        </a:rPr>
                        <a:t> finished…)</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504" marR="146504" marT="0" marB="0"/>
                </a:tc>
                <a:extLst>
                  <a:ext uri="{0D108BD9-81ED-4DB2-BD59-A6C34878D82A}">
                    <a16:rowId xmlns:a16="http://schemas.microsoft.com/office/drawing/2014/main" val="1748655557"/>
                  </a:ext>
                </a:extLst>
              </a:tr>
            </a:tbl>
          </a:graphicData>
        </a:graphic>
      </p:graphicFrame>
    </p:spTree>
    <p:extLst>
      <p:ext uri="{BB962C8B-B14F-4D97-AF65-F5344CB8AC3E}">
        <p14:creationId xmlns:p14="http://schemas.microsoft.com/office/powerpoint/2010/main" val="3277572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270D-C9C3-7D3A-E088-C24E4767E3C5}"/>
              </a:ext>
            </a:extLst>
          </p:cNvPr>
          <p:cNvSpPr>
            <a:spLocks noGrp="1"/>
          </p:cNvSpPr>
          <p:nvPr>
            <p:ph type="title"/>
          </p:nvPr>
        </p:nvSpPr>
        <p:spPr>
          <a:xfrm>
            <a:off x="888631" y="2349925"/>
            <a:ext cx="3498979" cy="2456442"/>
          </a:xfrm>
        </p:spPr>
        <p:txBody>
          <a:bodyPr>
            <a:normAutofit/>
          </a:bodyPr>
          <a:lstStyle/>
          <a:p>
            <a:r>
              <a:rPr lang="en-GB" dirty="0"/>
              <a:t>5. Imagery</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6FD053EE-5B8C-CD0E-A197-61FDEA0B2DD5}"/>
              </a:ext>
            </a:extLst>
          </p:cNvPr>
          <p:cNvGraphicFramePr>
            <a:graphicFrameLocks noGrp="1"/>
          </p:cNvGraphicFramePr>
          <p:nvPr>
            <p:ph idx="1"/>
            <p:extLst>
              <p:ext uri="{D42A27DB-BD31-4B8C-83A1-F6EECF244321}">
                <p14:modId xmlns:p14="http://schemas.microsoft.com/office/powerpoint/2010/main" val="3491148250"/>
              </p:ext>
            </p:extLst>
          </p:nvPr>
        </p:nvGraphicFramePr>
        <p:xfrm>
          <a:off x="5440363" y="1473940"/>
          <a:ext cx="5638800" cy="4189377"/>
        </p:xfrm>
        <a:graphic>
          <a:graphicData uri="http://schemas.openxmlformats.org/drawingml/2006/table">
            <a:tbl>
              <a:tblPr firstRow="1" firstCol="1" bandRow="1">
                <a:tableStyleId>{5C22544A-7EE6-4342-B048-85BDC9FD1C3A}</a:tableStyleId>
              </a:tblPr>
              <a:tblGrid>
                <a:gridCol w="5638800">
                  <a:extLst>
                    <a:ext uri="{9D8B030D-6E8A-4147-A177-3AD203B41FA5}">
                      <a16:colId xmlns:a16="http://schemas.microsoft.com/office/drawing/2014/main" val="3583555187"/>
                    </a:ext>
                  </a:extLst>
                </a:gridCol>
              </a:tblGrid>
              <a:tr h="431811">
                <a:tc>
                  <a:txBody>
                    <a:bodyPr/>
                    <a:lstStyle/>
                    <a:p>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756338424"/>
                  </a:ext>
                </a:extLst>
              </a:tr>
              <a:tr h="681510">
                <a:tc>
                  <a:txBody>
                    <a:bodyPr/>
                    <a:lstStyle/>
                    <a:p>
                      <a:pPr marL="342900" lvl="0" indent="-342900">
                        <a:buFont typeface="+mj-lt"/>
                        <a:buAutoNum type="arabicPeriod"/>
                      </a:pPr>
                      <a:r>
                        <a:rPr lang="en-GB" sz="2100">
                          <a:effectLst/>
                        </a:rPr>
                        <a:t>Adjectives: Pre modifying (the </a:t>
                      </a:r>
                      <a:r>
                        <a:rPr lang="en-GB" sz="2100" u="sng">
                          <a:effectLst/>
                        </a:rPr>
                        <a:t>tiny black</a:t>
                      </a:r>
                      <a:r>
                        <a:rPr lang="en-GB" sz="2100">
                          <a:effectLst/>
                        </a:rPr>
                        <a:t> kitten…)</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325150523"/>
                  </a:ext>
                </a:extLst>
              </a:tr>
              <a:tr h="681510">
                <a:tc>
                  <a:txBody>
                    <a:bodyPr/>
                    <a:lstStyle/>
                    <a:p>
                      <a:pPr marL="0" lvl="0" indent="0">
                        <a:buFontTx/>
                        <a:buNone/>
                      </a:pPr>
                      <a:r>
                        <a:rPr lang="en-GB" sz="2100">
                          <a:effectLst/>
                        </a:rPr>
                        <a:t>2. Adjectives: Post modifying (the kitten </a:t>
                      </a:r>
                      <a:r>
                        <a:rPr lang="en-GB" sz="2100" u="sng">
                          <a:effectLst/>
                        </a:rPr>
                        <a:t>with long whiskers</a:t>
                      </a:r>
                      <a:r>
                        <a:rPr lang="en-GB" sz="2100">
                          <a:effectLst/>
                        </a:rPr>
                        <a:t>…)</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379593913"/>
                  </a:ext>
                </a:extLst>
              </a:tr>
              <a:tr h="681510">
                <a:tc>
                  <a:txBody>
                    <a:bodyPr/>
                    <a:lstStyle/>
                    <a:p>
                      <a:pPr marL="0" lvl="0" indent="0">
                        <a:buFontTx/>
                        <a:buNone/>
                      </a:pPr>
                      <a:r>
                        <a:rPr lang="en-GB" sz="2100">
                          <a:effectLst/>
                        </a:rPr>
                        <a:t>3. Adjectives: Part of a subject (the kitten) + verb (is) + adjective (cute) construction</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3275063596"/>
                  </a:ext>
                </a:extLst>
              </a:tr>
              <a:tr h="357652">
                <a:tc>
                  <a:txBody>
                    <a:bodyPr/>
                    <a:lstStyle/>
                    <a:p>
                      <a:pPr marL="0" lvl="0" indent="0">
                        <a:buFontTx/>
                        <a:buNone/>
                      </a:pPr>
                      <a:r>
                        <a:rPr lang="en-GB" sz="2100">
                          <a:effectLst/>
                        </a:rPr>
                        <a:t>4. Similes / Metaphors </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2969959016"/>
                  </a:ext>
                </a:extLst>
              </a:tr>
              <a:tr h="357652">
                <a:tc>
                  <a:txBody>
                    <a:bodyPr/>
                    <a:lstStyle/>
                    <a:p>
                      <a:pPr marL="457200" lvl="1" indent="0">
                        <a:buFontTx/>
                        <a:buNone/>
                      </a:pPr>
                      <a:r>
                        <a:rPr lang="en-GB" sz="2100">
                          <a:effectLst/>
                        </a:rPr>
                        <a:t>(Simile: the mast broke </a:t>
                      </a:r>
                      <a:r>
                        <a:rPr lang="en-GB" sz="2100" u="sng">
                          <a:effectLst/>
                        </a:rPr>
                        <a:t>like a toothpick</a:t>
                      </a:r>
                      <a:r>
                        <a:rPr lang="en-GB" sz="2100">
                          <a:effectLst/>
                        </a:rPr>
                        <a:t>) </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2194700871"/>
                  </a:ext>
                </a:extLst>
              </a:tr>
              <a:tr h="357652">
                <a:tc>
                  <a:txBody>
                    <a:bodyPr/>
                    <a:lstStyle/>
                    <a:p>
                      <a:pPr marL="457200" lvl="1" indent="0">
                        <a:buFontTx/>
                        <a:buNone/>
                      </a:pPr>
                      <a:r>
                        <a:rPr lang="en-GB" sz="2100">
                          <a:effectLst/>
                        </a:rPr>
                        <a:t>(Metaphor: the boy </a:t>
                      </a:r>
                      <a:r>
                        <a:rPr lang="en-GB" sz="2100" u="sng">
                          <a:effectLst/>
                        </a:rPr>
                        <a:t>was a machine</a:t>
                      </a:r>
                      <a:r>
                        <a:rPr lang="en-GB" sz="2100">
                          <a:effectLst/>
                        </a:rPr>
                        <a:t>)</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4266352930"/>
                  </a:ext>
                </a:extLst>
              </a:tr>
              <a:tr h="357652">
                <a:tc>
                  <a:txBody>
                    <a:bodyPr/>
                    <a:lstStyle/>
                    <a:p>
                      <a:pPr marL="0" lvl="0" indent="0">
                        <a:buFontTx/>
                        <a:buNone/>
                      </a:pPr>
                      <a:r>
                        <a:rPr lang="en-GB" sz="2100">
                          <a:effectLst/>
                        </a:rPr>
                        <a:t>5. Idioms (couldn't believe his eyes)</a:t>
                      </a:r>
                      <a:endParaRPr lang="en-AU" sz="2100">
                        <a:effectLst/>
                        <a:latin typeface="Calibri" panose="020F0502020204030204" pitchFamily="34" charset="0"/>
                        <a:ea typeface="Calibri" panose="020F0502020204030204" pitchFamily="34" charset="0"/>
                        <a:cs typeface="Times New Roman" panose="02020603050405020304" pitchFamily="18" charset="0"/>
                      </a:endParaRPr>
                    </a:p>
                  </a:txBody>
                  <a:tcPr marL="121904" marR="121904" marT="0" marB="0"/>
                </a:tc>
                <a:extLst>
                  <a:ext uri="{0D108BD9-81ED-4DB2-BD59-A6C34878D82A}">
                    <a16:rowId xmlns:a16="http://schemas.microsoft.com/office/drawing/2014/main" val="2199371379"/>
                  </a:ext>
                </a:extLst>
              </a:tr>
            </a:tbl>
          </a:graphicData>
        </a:graphic>
      </p:graphicFrame>
    </p:spTree>
    <p:extLst>
      <p:ext uri="{BB962C8B-B14F-4D97-AF65-F5344CB8AC3E}">
        <p14:creationId xmlns:p14="http://schemas.microsoft.com/office/powerpoint/2010/main" val="2919060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5559FA-39C9-5C46-92D4-3E2E04B393C0}"/>
              </a:ext>
            </a:extLst>
          </p:cNvPr>
          <p:cNvSpPr>
            <a:spLocks noGrp="1"/>
          </p:cNvSpPr>
          <p:nvPr>
            <p:ph type="title"/>
          </p:nvPr>
        </p:nvSpPr>
        <p:spPr>
          <a:xfrm>
            <a:off x="888631" y="2349925"/>
            <a:ext cx="3498979" cy="2456442"/>
          </a:xfrm>
        </p:spPr>
        <p:txBody>
          <a:bodyPr>
            <a:normAutofit/>
          </a:bodyPr>
          <a:lstStyle/>
          <a:p>
            <a:r>
              <a:rPr lang="en-US"/>
              <a:t>Simple Steps</a:t>
            </a:r>
          </a:p>
        </p:txBody>
      </p:sp>
      <p:graphicFrame>
        <p:nvGraphicFramePr>
          <p:cNvPr id="7" name="Content Placeholder 4">
            <a:extLst>
              <a:ext uri="{FF2B5EF4-FFF2-40B4-BE49-F238E27FC236}">
                <a16:creationId xmlns:a16="http://schemas.microsoft.com/office/drawing/2014/main" id="{A6E6F437-EF54-43FE-87C1-E6FBC0F77362}"/>
              </a:ext>
            </a:extLst>
          </p:cNvPr>
          <p:cNvGraphicFramePr>
            <a:graphicFrameLocks noGrp="1"/>
          </p:cNvGraphicFramePr>
          <p:nvPr>
            <p:ph idx="1"/>
            <p:extLst>
              <p:ext uri="{D42A27DB-BD31-4B8C-83A1-F6EECF244321}">
                <p14:modId xmlns:p14="http://schemas.microsoft.com/office/powerpoint/2010/main" val="333166274"/>
              </p:ext>
            </p:extLst>
          </p:nvPr>
        </p:nvGraphicFramePr>
        <p:xfrm>
          <a:off x="5440363" y="1125538"/>
          <a:ext cx="5638800" cy="4603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28397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C7B23-EFDE-960F-36CE-DAE1A35D7BEC}"/>
              </a:ext>
            </a:extLst>
          </p:cNvPr>
          <p:cNvSpPr>
            <a:spLocks noGrp="1"/>
          </p:cNvSpPr>
          <p:nvPr>
            <p:ph type="title"/>
          </p:nvPr>
        </p:nvSpPr>
        <p:spPr>
          <a:xfrm>
            <a:off x="888631" y="2349925"/>
            <a:ext cx="3498979" cy="2456442"/>
          </a:xfrm>
        </p:spPr>
        <p:txBody>
          <a:bodyPr>
            <a:normAutofit/>
          </a:bodyPr>
          <a:lstStyle/>
          <a:p>
            <a:r>
              <a:rPr lang="en-US" dirty="0"/>
              <a:t>Imagery continued</a:t>
            </a:r>
          </a:p>
        </p:txBody>
      </p:sp>
      <p:graphicFrame>
        <p:nvGraphicFramePr>
          <p:cNvPr id="4" name="Content Placeholder 3">
            <a:extLst>
              <a:ext uri="{FF2B5EF4-FFF2-40B4-BE49-F238E27FC236}">
                <a16:creationId xmlns:a16="http://schemas.microsoft.com/office/drawing/2014/main" id="{F2A12A0D-607B-D968-1C1D-2D69503B632C}"/>
              </a:ext>
            </a:extLst>
          </p:cNvPr>
          <p:cNvGraphicFramePr>
            <a:graphicFrameLocks noGrp="1"/>
          </p:cNvGraphicFramePr>
          <p:nvPr>
            <p:ph idx="1"/>
            <p:extLst>
              <p:ext uri="{D42A27DB-BD31-4B8C-83A1-F6EECF244321}">
                <p14:modId xmlns:p14="http://schemas.microsoft.com/office/powerpoint/2010/main" val="3991389178"/>
              </p:ext>
            </p:extLst>
          </p:nvPr>
        </p:nvGraphicFramePr>
        <p:xfrm>
          <a:off x="5951696" y="1127697"/>
          <a:ext cx="4616133" cy="5065776"/>
        </p:xfrm>
        <a:graphic>
          <a:graphicData uri="http://schemas.openxmlformats.org/drawingml/2006/table">
            <a:tbl>
              <a:tblPr firstRow="1" firstCol="1" bandRow="1">
                <a:tableStyleId>{5C22544A-7EE6-4342-B048-85BDC9FD1C3A}</a:tableStyleId>
              </a:tblPr>
              <a:tblGrid>
                <a:gridCol w="4616133">
                  <a:extLst>
                    <a:ext uri="{9D8B030D-6E8A-4147-A177-3AD203B41FA5}">
                      <a16:colId xmlns:a16="http://schemas.microsoft.com/office/drawing/2014/main" val="1695539626"/>
                    </a:ext>
                  </a:extLst>
                </a:gridCol>
              </a:tblGrid>
              <a:tr h="3557016">
                <a:tc>
                  <a:txBody>
                    <a:bodyPr/>
                    <a:lstStyle/>
                    <a:p>
                      <a:pPr marL="0" lvl="0" indent="0">
                        <a:buFont typeface="+mj-lt"/>
                        <a:buNone/>
                      </a:pPr>
                      <a:r>
                        <a:rPr lang="en-GB" sz="3300" dirty="0">
                          <a:effectLst/>
                        </a:rPr>
                        <a:t>6. Personification through the choice of adjective (the </a:t>
                      </a:r>
                      <a:r>
                        <a:rPr lang="en-GB" sz="3300" u="sng" dirty="0">
                          <a:effectLst/>
                        </a:rPr>
                        <a:t>angry</a:t>
                      </a:r>
                      <a:r>
                        <a:rPr lang="en-GB" sz="3300" dirty="0">
                          <a:effectLst/>
                        </a:rPr>
                        <a:t> waves) or through the choice of verb (the waves </a:t>
                      </a:r>
                      <a:r>
                        <a:rPr lang="en-GB" sz="3300" u="sng" dirty="0">
                          <a:effectLst/>
                        </a:rPr>
                        <a:t>dominated</a:t>
                      </a:r>
                      <a:r>
                        <a:rPr lang="en-GB" sz="3300" dirty="0">
                          <a:effectLst/>
                        </a:rPr>
                        <a:t> the shore) </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109953947"/>
                  </a:ext>
                </a:extLst>
              </a:tr>
              <a:tr h="1042416">
                <a:tc>
                  <a:txBody>
                    <a:bodyPr/>
                    <a:lstStyle/>
                    <a:p>
                      <a:pPr marL="0" lvl="0" indent="0">
                        <a:buFont typeface="+mj-lt"/>
                        <a:buNone/>
                      </a:pPr>
                      <a:r>
                        <a:rPr lang="en-GB" sz="3300" dirty="0">
                          <a:effectLst/>
                        </a:rPr>
                        <a:t>7. Onomatopoeia (the engine </a:t>
                      </a:r>
                      <a:r>
                        <a:rPr lang="en-GB" sz="3300" u="sng" dirty="0">
                          <a:effectLst/>
                        </a:rPr>
                        <a:t>whirred)</a:t>
                      </a:r>
                      <a:endParaRPr lang="en-AU" sz="3300" dirty="0">
                        <a:effectLst/>
                        <a:latin typeface="Calibri" panose="020F0502020204030204" pitchFamily="34" charset="0"/>
                        <a:ea typeface="Calibri" panose="020F0502020204030204" pitchFamily="34" charset="0"/>
                        <a:cs typeface="Times New Roman" panose="02020603050405020304" pitchFamily="18" charset="0"/>
                      </a:endParaRPr>
                    </a:p>
                  </a:txBody>
                  <a:tcPr marL="188595" marR="188595" marT="0" marB="0"/>
                </a:tc>
                <a:extLst>
                  <a:ext uri="{0D108BD9-81ED-4DB2-BD59-A6C34878D82A}">
                    <a16:rowId xmlns:a16="http://schemas.microsoft.com/office/drawing/2014/main" val="4072579914"/>
                  </a:ext>
                </a:extLst>
              </a:tr>
            </a:tbl>
          </a:graphicData>
        </a:graphic>
      </p:graphicFrame>
    </p:spTree>
    <p:extLst>
      <p:ext uri="{BB962C8B-B14F-4D97-AF65-F5344CB8AC3E}">
        <p14:creationId xmlns:p14="http://schemas.microsoft.com/office/powerpoint/2010/main" val="4048634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4F1A-561C-BCDD-3FDB-13CF0ED65F6B}"/>
              </a:ext>
            </a:extLst>
          </p:cNvPr>
          <p:cNvSpPr>
            <a:spLocks noGrp="1"/>
          </p:cNvSpPr>
          <p:nvPr>
            <p:ph type="title"/>
          </p:nvPr>
        </p:nvSpPr>
        <p:spPr>
          <a:xfrm>
            <a:off x="888631" y="2349925"/>
            <a:ext cx="3498979" cy="2456442"/>
          </a:xfrm>
        </p:spPr>
        <p:txBody>
          <a:bodyPr>
            <a:normAutofit/>
          </a:bodyPr>
          <a:lstStyle/>
          <a:p>
            <a:r>
              <a:rPr lang="en-GB" sz="3400"/>
              <a:t>6. Connectivity for Establishing…</a:t>
            </a:r>
            <a:br>
              <a:rPr lang="en-AU" sz="3400">
                <a:latin typeface="Calibri" panose="020F0502020204030204" pitchFamily="34" charset="0"/>
                <a:ea typeface="Calibri" panose="020F0502020204030204" pitchFamily="34" charset="0"/>
                <a:cs typeface="Times New Roman" panose="02020603050405020304" pitchFamily="18" charset="0"/>
              </a:rPr>
            </a:br>
            <a:endParaRPr lang="en-US" sz="3400"/>
          </a:p>
        </p:txBody>
      </p:sp>
      <p:graphicFrame>
        <p:nvGraphicFramePr>
          <p:cNvPr id="4" name="Content Placeholder 3">
            <a:extLst>
              <a:ext uri="{FF2B5EF4-FFF2-40B4-BE49-F238E27FC236}">
                <a16:creationId xmlns:a16="http://schemas.microsoft.com/office/drawing/2014/main" id="{B9140DF6-C7EC-E286-A825-6B4FF326BBB8}"/>
              </a:ext>
            </a:extLst>
          </p:cNvPr>
          <p:cNvGraphicFramePr>
            <a:graphicFrameLocks noGrp="1"/>
          </p:cNvGraphicFramePr>
          <p:nvPr>
            <p:ph idx="1"/>
            <p:extLst>
              <p:ext uri="{D42A27DB-BD31-4B8C-83A1-F6EECF244321}">
                <p14:modId xmlns:p14="http://schemas.microsoft.com/office/powerpoint/2010/main" val="1834974380"/>
              </p:ext>
            </p:extLst>
          </p:nvPr>
        </p:nvGraphicFramePr>
        <p:xfrm>
          <a:off x="5440363" y="1278471"/>
          <a:ext cx="5638800" cy="4633880"/>
        </p:xfrm>
        <a:graphic>
          <a:graphicData uri="http://schemas.openxmlformats.org/drawingml/2006/table">
            <a:tbl>
              <a:tblPr firstRow="1" firstCol="1" bandRow="1">
                <a:tableStyleId>{5C22544A-7EE6-4342-B048-85BDC9FD1C3A}</a:tableStyleId>
              </a:tblPr>
              <a:tblGrid>
                <a:gridCol w="5638800">
                  <a:extLst>
                    <a:ext uri="{9D8B030D-6E8A-4147-A177-3AD203B41FA5}">
                      <a16:colId xmlns:a16="http://schemas.microsoft.com/office/drawing/2014/main" val="1558512153"/>
                    </a:ext>
                  </a:extLst>
                </a:gridCol>
              </a:tblGrid>
              <a:tr h="481179">
                <a:tc>
                  <a:txBody>
                    <a:bodyPr/>
                    <a:lstStyle/>
                    <a:p>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3851914486"/>
                  </a:ext>
                </a:extLst>
              </a:tr>
              <a:tr h="395529">
                <a:tc>
                  <a:txBody>
                    <a:bodyPr/>
                    <a:lstStyle/>
                    <a:p>
                      <a:pPr marL="342900" lvl="0" indent="-342900">
                        <a:buFont typeface="+mj-lt"/>
                        <a:buAutoNum type="arabicPeriod"/>
                      </a:pPr>
                      <a:r>
                        <a:rPr lang="en-GB" sz="2400">
                          <a:effectLst/>
                        </a:rPr>
                        <a:t>Reason (using because, since, as…)</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1142410835"/>
                  </a:ext>
                </a:extLst>
              </a:tr>
              <a:tr h="756413">
                <a:tc>
                  <a:txBody>
                    <a:bodyPr/>
                    <a:lstStyle/>
                    <a:p>
                      <a:pPr marL="0" lvl="0" indent="0">
                        <a:buFont typeface="+mj-lt"/>
                        <a:buNone/>
                      </a:pPr>
                      <a:r>
                        <a:rPr lang="en-GB" sz="2400">
                          <a:effectLst/>
                        </a:rPr>
                        <a:t>2. Consequence (using so, therefore, and as a result…)</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1972247201"/>
                  </a:ext>
                </a:extLst>
              </a:tr>
              <a:tr h="756413">
                <a:tc>
                  <a:txBody>
                    <a:bodyPr/>
                    <a:lstStyle/>
                    <a:p>
                      <a:pPr marL="0" lvl="0" indent="0">
                        <a:buFont typeface="+mj-lt"/>
                        <a:buNone/>
                      </a:pPr>
                      <a:r>
                        <a:rPr lang="en-GB" sz="2400">
                          <a:effectLst/>
                        </a:rPr>
                        <a:t>3. Adversity (using but, however, although…)</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3327718799"/>
                  </a:ext>
                </a:extLst>
              </a:tr>
              <a:tr h="756413">
                <a:tc>
                  <a:txBody>
                    <a:bodyPr/>
                    <a:lstStyle/>
                    <a:p>
                      <a:pPr marL="0" lvl="0" indent="0">
                        <a:buFont typeface="+mj-lt"/>
                        <a:buNone/>
                      </a:pPr>
                      <a:r>
                        <a:rPr lang="en-GB" sz="2400">
                          <a:effectLst/>
                        </a:rPr>
                        <a:t>4. Time (using before, after, during, until, as soon as, whenever…)</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1881920749"/>
                  </a:ext>
                </a:extLst>
              </a:tr>
              <a:tr h="756413">
                <a:tc>
                  <a:txBody>
                    <a:bodyPr/>
                    <a:lstStyle/>
                    <a:p>
                      <a:pPr marL="0" lvl="0" indent="0">
                        <a:buFont typeface="+mj-lt"/>
                        <a:buNone/>
                      </a:pPr>
                      <a:r>
                        <a:rPr lang="en-GB" sz="2400">
                          <a:effectLst/>
                        </a:rPr>
                        <a:t>5. Condition (using if, on the condition that…)</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1841472704"/>
                  </a:ext>
                </a:extLst>
              </a:tr>
              <a:tr h="395529">
                <a:tc>
                  <a:txBody>
                    <a:bodyPr/>
                    <a:lstStyle/>
                    <a:p>
                      <a:pPr marL="0" lvl="0" indent="0">
                        <a:buFont typeface="+mj-lt"/>
                        <a:buNone/>
                      </a:pPr>
                      <a:r>
                        <a:rPr lang="en-GB" sz="2400">
                          <a:effectLst/>
                        </a:rPr>
                        <a:t>6. Addition (and, and in addition…)</a:t>
                      </a:r>
                      <a:endParaRPr lang="en-AU" sz="2400">
                        <a:effectLst/>
                        <a:latin typeface="Calibri" panose="020F0502020204030204" pitchFamily="34" charset="0"/>
                        <a:ea typeface="Calibri" panose="020F0502020204030204" pitchFamily="34" charset="0"/>
                        <a:cs typeface="Times New Roman" panose="02020603050405020304" pitchFamily="18" charset="0"/>
                      </a:endParaRPr>
                    </a:p>
                  </a:txBody>
                  <a:tcPr marL="134426" marR="134426" marT="0" marB="0"/>
                </a:tc>
                <a:extLst>
                  <a:ext uri="{0D108BD9-81ED-4DB2-BD59-A6C34878D82A}">
                    <a16:rowId xmlns:a16="http://schemas.microsoft.com/office/drawing/2014/main" val="2143319820"/>
                  </a:ext>
                </a:extLst>
              </a:tr>
            </a:tbl>
          </a:graphicData>
        </a:graphic>
      </p:graphicFrame>
    </p:spTree>
    <p:extLst>
      <p:ext uri="{BB962C8B-B14F-4D97-AF65-F5344CB8AC3E}">
        <p14:creationId xmlns:p14="http://schemas.microsoft.com/office/powerpoint/2010/main" val="41096205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FEE6-55E6-D648-8AC1-D1310C45F800}"/>
              </a:ext>
            </a:extLst>
          </p:cNvPr>
          <p:cNvSpPr>
            <a:spLocks noGrp="1"/>
          </p:cNvSpPr>
          <p:nvPr>
            <p:ph type="title"/>
          </p:nvPr>
        </p:nvSpPr>
        <p:spPr>
          <a:xfrm>
            <a:off x="888631" y="2349925"/>
            <a:ext cx="3498979" cy="2456442"/>
          </a:xfrm>
        </p:spPr>
        <p:txBody>
          <a:bodyPr>
            <a:normAutofit/>
          </a:bodyPr>
          <a:lstStyle/>
          <a:p>
            <a:r>
              <a:rPr lang="en-GB" dirty="0"/>
              <a:t>7. Emphasis</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763A3E19-ED89-4CFA-D4B1-534A4A3DDC38}"/>
              </a:ext>
            </a:extLst>
          </p:cNvPr>
          <p:cNvGraphicFramePr>
            <a:graphicFrameLocks noGrp="1"/>
          </p:cNvGraphicFramePr>
          <p:nvPr>
            <p:ph idx="1"/>
            <p:extLst>
              <p:ext uri="{D42A27DB-BD31-4B8C-83A1-F6EECF244321}">
                <p14:modId xmlns:p14="http://schemas.microsoft.com/office/powerpoint/2010/main" val="944519446"/>
              </p:ext>
            </p:extLst>
          </p:nvPr>
        </p:nvGraphicFramePr>
        <p:xfrm>
          <a:off x="5689084" y="1125538"/>
          <a:ext cx="5141358" cy="4603752"/>
        </p:xfrm>
        <a:graphic>
          <a:graphicData uri="http://schemas.openxmlformats.org/drawingml/2006/table">
            <a:tbl>
              <a:tblPr firstRow="1" firstCol="1" bandRow="1">
                <a:tableStyleId>{5C22544A-7EE6-4342-B048-85BDC9FD1C3A}</a:tableStyleId>
              </a:tblPr>
              <a:tblGrid>
                <a:gridCol w="5141358">
                  <a:extLst>
                    <a:ext uri="{9D8B030D-6E8A-4147-A177-3AD203B41FA5}">
                      <a16:colId xmlns:a16="http://schemas.microsoft.com/office/drawing/2014/main" val="1487478881"/>
                    </a:ext>
                  </a:extLst>
                </a:gridCol>
              </a:tblGrid>
              <a:tr h="577767">
                <a:tc>
                  <a:txBody>
                    <a:bodyPr/>
                    <a:lstStyle/>
                    <a:p>
                      <a:endParaRPr lang="en-AU" sz="2800">
                        <a:effectLst/>
                        <a:latin typeface="Calibri" panose="020F0502020204030204" pitchFamily="34" charset="0"/>
                        <a:ea typeface="Calibri" panose="020F0502020204030204" pitchFamily="34" charset="0"/>
                        <a:cs typeface="Times New Roman" panose="02020603050405020304" pitchFamily="18" charset="0"/>
                      </a:endParaRPr>
                    </a:p>
                  </a:txBody>
                  <a:tcPr marL="162497" marR="162497" marT="0" marB="0"/>
                </a:tc>
                <a:extLst>
                  <a:ext uri="{0D108BD9-81ED-4DB2-BD59-A6C34878D82A}">
                    <a16:rowId xmlns:a16="http://schemas.microsoft.com/office/drawing/2014/main" val="1924828407"/>
                  </a:ext>
                </a:extLst>
              </a:tr>
              <a:tr h="898165">
                <a:tc>
                  <a:txBody>
                    <a:bodyPr/>
                    <a:lstStyle/>
                    <a:p>
                      <a:pPr marL="342900" lvl="0" indent="-342900">
                        <a:buFont typeface="+mj-lt"/>
                        <a:buAutoNum type="arabicPeriod"/>
                      </a:pPr>
                      <a:r>
                        <a:rPr lang="en-GB" sz="2800">
                          <a:effectLst/>
                        </a:rPr>
                        <a:t>Repetition (he ran </a:t>
                      </a:r>
                      <a:r>
                        <a:rPr lang="en-GB" sz="2800" u="sng">
                          <a:effectLst/>
                        </a:rPr>
                        <a:t>on and on and on</a:t>
                      </a:r>
                      <a:r>
                        <a:rPr lang="en-GB" sz="2800">
                          <a:effectLst/>
                        </a:rPr>
                        <a:t>)</a:t>
                      </a:r>
                      <a:endParaRPr lang="en-AU" sz="2800">
                        <a:effectLst/>
                        <a:latin typeface="Calibri" panose="020F0502020204030204" pitchFamily="34" charset="0"/>
                        <a:ea typeface="Calibri" panose="020F0502020204030204" pitchFamily="34" charset="0"/>
                        <a:cs typeface="Times New Roman" panose="02020603050405020304" pitchFamily="18" charset="0"/>
                      </a:endParaRPr>
                    </a:p>
                  </a:txBody>
                  <a:tcPr marL="162497" marR="162497" marT="0" marB="0"/>
                </a:tc>
                <a:extLst>
                  <a:ext uri="{0D108BD9-81ED-4DB2-BD59-A6C34878D82A}">
                    <a16:rowId xmlns:a16="http://schemas.microsoft.com/office/drawing/2014/main" val="3433582649"/>
                  </a:ext>
                </a:extLst>
              </a:tr>
              <a:tr h="1331490">
                <a:tc>
                  <a:txBody>
                    <a:bodyPr/>
                    <a:lstStyle/>
                    <a:p>
                      <a:pPr marL="0" lvl="0" indent="0">
                        <a:buFont typeface="+mj-lt"/>
                        <a:buNone/>
                      </a:pPr>
                      <a:r>
                        <a:rPr lang="en-GB" sz="2800">
                          <a:effectLst/>
                        </a:rPr>
                        <a:t>2. Rule of threes (up the street, around the corner and over the hill)</a:t>
                      </a:r>
                      <a:endParaRPr lang="en-AU" sz="2800">
                        <a:effectLst/>
                        <a:latin typeface="Calibri" panose="020F0502020204030204" pitchFamily="34" charset="0"/>
                        <a:ea typeface="Calibri" panose="020F0502020204030204" pitchFamily="34" charset="0"/>
                        <a:cs typeface="Times New Roman" panose="02020603050405020304" pitchFamily="18" charset="0"/>
                      </a:endParaRPr>
                    </a:p>
                  </a:txBody>
                  <a:tcPr marL="162497" marR="162497" marT="0" marB="0"/>
                </a:tc>
                <a:extLst>
                  <a:ext uri="{0D108BD9-81ED-4DB2-BD59-A6C34878D82A}">
                    <a16:rowId xmlns:a16="http://schemas.microsoft.com/office/drawing/2014/main" val="3006461883"/>
                  </a:ext>
                </a:extLst>
              </a:tr>
              <a:tr h="898165">
                <a:tc>
                  <a:txBody>
                    <a:bodyPr/>
                    <a:lstStyle/>
                    <a:p>
                      <a:pPr marL="0" lvl="0" indent="0">
                        <a:buFont typeface="+mj-lt"/>
                        <a:buNone/>
                      </a:pPr>
                      <a:r>
                        <a:rPr lang="en-GB" sz="2800">
                          <a:effectLst/>
                        </a:rPr>
                        <a:t>3. Alliteration (the sneaky seagull…)</a:t>
                      </a:r>
                      <a:endParaRPr lang="en-AU" sz="2800">
                        <a:effectLst/>
                        <a:latin typeface="Calibri" panose="020F0502020204030204" pitchFamily="34" charset="0"/>
                        <a:ea typeface="Calibri" panose="020F0502020204030204" pitchFamily="34" charset="0"/>
                        <a:cs typeface="Times New Roman" panose="02020603050405020304" pitchFamily="18" charset="0"/>
                      </a:endParaRPr>
                    </a:p>
                  </a:txBody>
                  <a:tcPr marL="162497" marR="162497" marT="0" marB="0"/>
                </a:tc>
                <a:extLst>
                  <a:ext uri="{0D108BD9-81ED-4DB2-BD59-A6C34878D82A}">
                    <a16:rowId xmlns:a16="http://schemas.microsoft.com/office/drawing/2014/main" val="169089097"/>
                  </a:ext>
                </a:extLst>
              </a:tr>
              <a:tr h="898165">
                <a:tc>
                  <a:txBody>
                    <a:bodyPr/>
                    <a:lstStyle/>
                    <a:p>
                      <a:pPr marL="0" lvl="0" indent="0">
                        <a:buFont typeface="+mj-lt"/>
                        <a:buNone/>
                      </a:pPr>
                      <a:r>
                        <a:rPr lang="en-GB" sz="2800">
                          <a:effectLst/>
                        </a:rPr>
                        <a:t>4. Rhetorical question (How will he get out now?)</a:t>
                      </a:r>
                      <a:endParaRPr lang="en-AU" sz="2800">
                        <a:effectLst/>
                        <a:latin typeface="Calibri" panose="020F0502020204030204" pitchFamily="34" charset="0"/>
                        <a:ea typeface="Calibri" panose="020F0502020204030204" pitchFamily="34" charset="0"/>
                        <a:cs typeface="Times New Roman" panose="02020603050405020304" pitchFamily="18" charset="0"/>
                      </a:endParaRPr>
                    </a:p>
                  </a:txBody>
                  <a:tcPr marL="162497" marR="162497" marT="0" marB="0"/>
                </a:tc>
                <a:extLst>
                  <a:ext uri="{0D108BD9-81ED-4DB2-BD59-A6C34878D82A}">
                    <a16:rowId xmlns:a16="http://schemas.microsoft.com/office/drawing/2014/main" val="321992940"/>
                  </a:ext>
                </a:extLst>
              </a:tr>
            </a:tbl>
          </a:graphicData>
        </a:graphic>
      </p:graphicFrame>
    </p:spTree>
    <p:extLst>
      <p:ext uri="{BB962C8B-B14F-4D97-AF65-F5344CB8AC3E}">
        <p14:creationId xmlns:p14="http://schemas.microsoft.com/office/powerpoint/2010/main" val="1366201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62B6-CD9A-38FA-B085-E82667C307E7}"/>
              </a:ext>
            </a:extLst>
          </p:cNvPr>
          <p:cNvSpPr>
            <a:spLocks noGrp="1"/>
          </p:cNvSpPr>
          <p:nvPr>
            <p:ph type="title"/>
          </p:nvPr>
        </p:nvSpPr>
        <p:spPr>
          <a:xfrm>
            <a:off x="888631" y="2349925"/>
            <a:ext cx="3498979" cy="2456442"/>
          </a:xfrm>
        </p:spPr>
        <p:txBody>
          <a:bodyPr>
            <a:normAutofit/>
          </a:bodyPr>
          <a:lstStyle/>
          <a:p>
            <a:r>
              <a:rPr lang="en-GB" dirty="0"/>
              <a:t>8. Cohesion</a:t>
            </a:r>
            <a:br>
              <a:rPr lang="en-AU"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graphicFrame>
        <p:nvGraphicFramePr>
          <p:cNvPr id="4" name="Content Placeholder 3">
            <a:extLst>
              <a:ext uri="{FF2B5EF4-FFF2-40B4-BE49-F238E27FC236}">
                <a16:creationId xmlns:a16="http://schemas.microsoft.com/office/drawing/2014/main" id="{490A979C-1557-EC88-8FB2-14DDC90A8EBD}"/>
              </a:ext>
            </a:extLst>
          </p:cNvPr>
          <p:cNvGraphicFramePr>
            <a:graphicFrameLocks noGrp="1"/>
          </p:cNvGraphicFramePr>
          <p:nvPr>
            <p:ph idx="1"/>
            <p:extLst>
              <p:ext uri="{D42A27DB-BD31-4B8C-83A1-F6EECF244321}">
                <p14:modId xmlns:p14="http://schemas.microsoft.com/office/powerpoint/2010/main" val="1734252834"/>
              </p:ext>
            </p:extLst>
          </p:nvPr>
        </p:nvGraphicFramePr>
        <p:xfrm>
          <a:off x="5600731" y="1125538"/>
          <a:ext cx="5318064" cy="4603752"/>
        </p:xfrm>
        <a:graphic>
          <a:graphicData uri="http://schemas.openxmlformats.org/drawingml/2006/table">
            <a:tbl>
              <a:tblPr firstRow="1" firstCol="1" bandRow="1">
                <a:tableStyleId>{5C22544A-7EE6-4342-B048-85BDC9FD1C3A}</a:tableStyleId>
              </a:tblPr>
              <a:tblGrid>
                <a:gridCol w="5318064">
                  <a:extLst>
                    <a:ext uri="{9D8B030D-6E8A-4147-A177-3AD203B41FA5}">
                      <a16:colId xmlns:a16="http://schemas.microsoft.com/office/drawing/2014/main" val="3738356530"/>
                    </a:ext>
                  </a:extLst>
                </a:gridCol>
              </a:tblGrid>
              <a:tr h="530741">
                <a:tc>
                  <a:txBody>
                    <a:bodyPr/>
                    <a:lstStyle/>
                    <a:p>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973" marR="146973" marT="0" marB="0"/>
                </a:tc>
                <a:extLst>
                  <a:ext uri="{0D108BD9-81ED-4DB2-BD59-A6C34878D82A}">
                    <a16:rowId xmlns:a16="http://schemas.microsoft.com/office/drawing/2014/main" val="3321634738"/>
                  </a:ext>
                </a:extLst>
              </a:tr>
              <a:tr h="1224985">
                <a:tc>
                  <a:txBody>
                    <a:bodyPr/>
                    <a:lstStyle/>
                    <a:p>
                      <a:pPr marL="342900" lvl="0" indent="-342900">
                        <a:buFont typeface="+mj-lt"/>
                        <a:buAutoNum type="arabicPeriod"/>
                      </a:pPr>
                      <a:r>
                        <a:rPr lang="en-GB" sz="2600">
                          <a:effectLst/>
                        </a:rPr>
                        <a:t>Cohesive devices (J-Mart = the department store = the huge shop)</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973" marR="146973" marT="0" marB="0"/>
                </a:tc>
                <a:extLst>
                  <a:ext uri="{0D108BD9-81ED-4DB2-BD59-A6C34878D82A}">
                    <a16:rowId xmlns:a16="http://schemas.microsoft.com/office/drawing/2014/main" val="264526898"/>
                  </a:ext>
                </a:extLst>
              </a:tr>
              <a:tr h="1224985">
                <a:tc>
                  <a:txBody>
                    <a:bodyPr/>
                    <a:lstStyle/>
                    <a:p>
                      <a:pPr marL="0" lvl="0" indent="0">
                        <a:buFont typeface="+mj-lt"/>
                        <a:buNone/>
                      </a:pPr>
                      <a:r>
                        <a:rPr lang="en-GB" sz="2600">
                          <a:effectLst/>
                        </a:rPr>
                        <a:t>2. Correct pronominal referencing (using pronouns to represent characters)</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973" marR="146973" marT="0" marB="0"/>
                </a:tc>
                <a:extLst>
                  <a:ext uri="{0D108BD9-81ED-4DB2-BD59-A6C34878D82A}">
                    <a16:rowId xmlns:a16="http://schemas.microsoft.com/office/drawing/2014/main" val="756793993"/>
                  </a:ext>
                </a:extLst>
              </a:tr>
              <a:tr h="1623041">
                <a:tc>
                  <a:txBody>
                    <a:bodyPr/>
                    <a:lstStyle/>
                    <a:p>
                      <a:pPr marL="0" lvl="0" indent="0">
                        <a:buFont typeface="+mj-lt"/>
                        <a:buNone/>
                      </a:pPr>
                      <a:r>
                        <a:rPr lang="en-GB" sz="2600">
                          <a:effectLst/>
                        </a:rPr>
                        <a:t>3. Theme-related words (verbs and adjectives and nouns that ‘go together’ to develop a theme such as ‘war’)</a:t>
                      </a:r>
                      <a:endParaRPr lang="en-AU" sz="2600">
                        <a:effectLst/>
                        <a:latin typeface="Calibri" panose="020F0502020204030204" pitchFamily="34" charset="0"/>
                        <a:ea typeface="Calibri" panose="020F0502020204030204" pitchFamily="34" charset="0"/>
                        <a:cs typeface="Times New Roman" panose="02020603050405020304" pitchFamily="18" charset="0"/>
                      </a:endParaRPr>
                    </a:p>
                  </a:txBody>
                  <a:tcPr marL="146973" marR="146973" marT="0" marB="0"/>
                </a:tc>
                <a:extLst>
                  <a:ext uri="{0D108BD9-81ED-4DB2-BD59-A6C34878D82A}">
                    <a16:rowId xmlns:a16="http://schemas.microsoft.com/office/drawing/2014/main" val="2053253839"/>
                  </a:ext>
                </a:extLst>
              </a:tr>
            </a:tbl>
          </a:graphicData>
        </a:graphic>
      </p:graphicFrame>
    </p:spTree>
    <p:extLst>
      <p:ext uri="{BB962C8B-B14F-4D97-AF65-F5344CB8AC3E}">
        <p14:creationId xmlns:p14="http://schemas.microsoft.com/office/powerpoint/2010/main" val="2310196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1E217-EDD2-644C-AB2A-9EC856CE38DF}"/>
              </a:ext>
            </a:extLst>
          </p:cNvPr>
          <p:cNvSpPr>
            <a:spLocks noGrp="1"/>
          </p:cNvSpPr>
          <p:nvPr>
            <p:ph type="title"/>
          </p:nvPr>
        </p:nvSpPr>
        <p:spPr>
          <a:xfrm>
            <a:off x="712088" y="2244452"/>
            <a:ext cx="3721076" cy="2369093"/>
          </a:xfrm>
        </p:spPr>
        <p:txBody>
          <a:bodyPr vert="horz" lIns="64294" tIns="32147" rIns="64294" bIns="32147" rtlCol="0" anchor="b">
            <a:noAutofit/>
          </a:bodyPr>
          <a:lstStyle/>
          <a:p>
            <a:pPr algn="ctr" defTabSz="321457"/>
            <a:r>
              <a:rPr lang="en-US" sz="2800" dirty="0"/>
              <a:t>Extract the “skill” from the “game” but put it back in the “game” when it is accomplished!</a:t>
            </a:r>
          </a:p>
        </p:txBody>
      </p:sp>
      <p:pic>
        <p:nvPicPr>
          <p:cNvPr id="5" name="Content Placeholder 4" descr="A football player in a green field&#10;&#10;Description automatically generated">
            <a:extLst>
              <a:ext uri="{FF2B5EF4-FFF2-40B4-BE49-F238E27FC236}">
                <a16:creationId xmlns:a16="http://schemas.microsoft.com/office/drawing/2014/main" id="{62E8046D-5ABC-434F-8B42-1953F7227FB5}"/>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5254" t="9091" r="5786" b="-2"/>
          <a:stretch/>
        </p:blipFill>
        <p:spPr>
          <a:xfrm>
            <a:off x="4726390" y="-1"/>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Tree>
    <p:extLst>
      <p:ext uri="{BB962C8B-B14F-4D97-AF65-F5344CB8AC3E}">
        <p14:creationId xmlns:p14="http://schemas.microsoft.com/office/powerpoint/2010/main" val="35820047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499D6B44-8CC6-4E50-AF2D-F8238AA7CF8F}"/>
              </a:ext>
            </a:extLst>
          </p:cNvPr>
          <p:cNvGraphicFramePr>
            <a:graphicFrameLocks noGrp="1"/>
          </p:cNvGraphicFramePr>
          <p:nvPr>
            <p:ph idx="1"/>
          </p:nvPr>
        </p:nvGraphicFramePr>
        <p:xfrm>
          <a:off x="926276" y="1657083"/>
          <a:ext cx="10200904" cy="48231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E5B1C54-5FBC-F244-BB20-7C1389A5829A}"/>
              </a:ext>
            </a:extLst>
          </p:cNvPr>
          <p:cNvSpPr txBox="1"/>
          <p:nvPr/>
        </p:nvSpPr>
        <p:spPr>
          <a:xfrm>
            <a:off x="1736933" y="377727"/>
            <a:ext cx="8579593" cy="830997"/>
          </a:xfrm>
          <a:prstGeom prst="rect">
            <a:avLst/>
          </a:prstGeom>
          <a:noFill/>
        </p:spPr>
        <p:txBody>
          <a:bodyPr wrap="none" rtlCol="0">
            <a:spAutoFit/>
          </a:bodyPr>
          <a:lstStyle/>
          <a:p>
            <a:pPr algn="ctr"/>
            <a:r>
              <a:rPr lang="en-US" sz="4800" b="1" dirty="0">
                <a:solidFill>
                  <a:schemeClr val="accent1">
                    <a:lumMod val="75000"/>
                  </a:schemeClr>
                </a:solidFill>
              </a:rPr>
              <a:t>Teaching at Sentence Level </a:t>
            </a:r>
            <a:endParaRPr lang="en-US" sz="4800" b="1" dirty="0"/>
          </a:p>
        </p:txBody>
      </p:sp>
    </p:spTree>
    <p:extLst>
      <p:ext uri="{BB962C8B-B14F-4D97-AF65-F5344CB8AC3E}">
        <p14:creationId xmlns:p14="http://schemas.microsoft.com/office/powerpoint/2010/main" val="7640943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538C0D-B4AB-914A-B6B6-B3B8DA41C238}"/>
              </a:ext>
            </a:extLst>
          </p:cNvPr>
          <p:cNvSpPr>
            <a:spLocks noGrp="1"/>
          </p:cNvSpPr>
          <p:nvPr>
            <p:ph type="ctrTitle"/>
          </p:nvPr>
        </p:nvSpPr>
        <p:spPr>
          <a:xfrm>
            <a:off x="1524000" y="2151329"/>
            <a:ext cx="9144000" cy="2581099"/>
          </a:xfrm>
        </p:spPr>
        <p:txBody>
          <a:bodyPr>
            <a:normAutofit fontScale="90000"/>
          </a:bodyPr>
          <a:lstStyle/>
          <a:p>
            <a:pPr algn="ctr"/>
            <a:r>
              <a:rPr lang="en-US" dirty="0"/>
              <a:t>Teaching the Macrostructure and Microstructure…</a:t>
            </a:r>
            <a:br>
              <a:rPr lang="en-US" dirty="0"/>
            </a:br>
            <a:r>
              <a:rPr lang="en-US" dirty="0"/>
              <a:t>one Sentence at a Time</a:t>
            </a:r>
          </a:p>
        </p:txBody>
      </p:sp>
    </p:spTree>
    <p:extLst>
      <p:ext uri="{BB962C8B-B14F-4D97-AF65-F5344CB8AC3E}">
        <p14:creationId xmlns:p14="http://schemas.microsoft.com/office/powerpoint/2010/main" val="32552148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072F-9324-B42E-E2CB-711365D2FBD1}"/>
              </a:ext>
            </a:extLst>
          </p:cNvPr>
          <p:cNvSpPr>
            <a:spLocks noGrp="1"/>
          </p:cNvSpPr>
          <p:nvPr>
            <p:ph type="title"/>
          </p:nvPr>
        </p:nvSpPr>
        <p:spPr/>
        <p:txBody>
          <a:bodyPr/>
          <a:lstStyle/>
          <a:p>
            <a:r>
              <a:rPr lang="en-US" dirty="0"/>
              <a:t>Frame 1</a:t>
            </a:r>
          </a:p>
        </p:txBody>
      </p:sp>
      <p:pic>
        <p:nvPicPr>
          <p:cNvPr id="9" name="Content Placeholder 8" descr="Graphical user interface, text, application, email&#10;&#10;Description automatically generated">
            <a:extLst>
              <a:ext uri="{FF2B5EF4-FFF2-40B4-BE49-F238E27FC236}">
                <a16:creationId xmlns:a16="http://schemas.microsoft.com/office/drawing/2014/main" id="{9584E949-1B9E-4EF7-8F54-8D2BA0AB224F}"/>
              </a:ext>
            </a:extLst>
          </p:cNvPr>
          <p:cNvPicPr>
            <a:picLocks noGrp="1" noChangeAspect="1"/>
          </p:cNvPicPr>
          <p:nvPr>
            <p:ph idx="1"/>
          </p:nvPr>
        </p:nvPicPr>
        <p:blipFill>
          <a:blip r:embed="rId2"/>
          <a:stretch>
            <a:fillRect/>
          </a:stretch>
        </p:blipFill>
        <p:spPr>
          <a:xfrm>
            <a:off x="764119" y="1406770"/>
            <a:ext cx="10059796" cy="4635256"/>
          </a:xfrm>
        </p:spPr>
      </p:pic>
    </p:spTree>
    <p:extLst>
      <p:ext uri="{BB962C8B-B14F-4D97-AF65-F5344CB8AC3E}">
        <p14:creationId xmlns:p14="http://schemas.microsoft.com/office/powerpoint/2010/main" val="1964612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2585323"/>
          </a:xfrm>
          <a:prstGeom prst="rect">
            <a:avLst/>
          </a:prstGeom>
          <a:noFill/>
        </p:spPr>
        <p:txBody>
          <a:bodyPr wrap="square" rtlCol="0">
            <a:spAutoFit/>
          </a:bodyPr>
          <a:lstStyle/>
          <a:p>
            <a:pPr marL="0" algn="l" rtl="0" eaLnBrk="1" fontAlgn="t" latinLnBrk="0" hangingPunct="1">
              <a:spcBef>
                <a:spcPts val="0"/>
              </a:spcBef>
              <a:spcAft>
                <a:spcPts val="0"/>
              </a:spcAft>
            </a:pPr>
            <a:r>
              <a:rPr lang="en-AU" sz="1800" b="1"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Frame 1</a:t>
            </a:r>
            <a:endParaRPr lang="en-AU"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Several months ago,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family from Fremantle sailed their yacht</a:t>
            </a:r>
            <a:r>
              <a:rPr lang="en-AU" dirty="0">
                <a:latin typeface="Arial" panose="020B0604020202020204" pitchFamily="34" charset="0"/>
              </a:rPr>
              <a:t> </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across the Indian Ocean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for a grand adventure. </a:t>
            </a:r>
          </a:p>
          <a:p>
            <a:pPr marL="0" marR="0" indent="0" algn="l" rtl="0" eaLnBrk="1" fontAlgn="auto" latinLnBrk="0" hangingPunct="1">
              <a:spcBef>
                <a:spcPts val="0"/>
              </a:spcBef>
              <a:spcAft>
                <a:spcPts val="0"/>
              </a:spcAft>
            </a:pP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sea was crystal clear,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the sun shone brightly like a diamond.</a:t>
            </a: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5A54640D-040C-D75B-AE37-5AC90C34F407}"/>
              </a:ext>
            </a:extLst>
          </p:cNvPr>
          <p:cNvSpPr txBox="1"/>
          <p:nvPr/>
        </p:nvSpPr>
        <p:spPr>
          <a:xfrm>
            <a:off x="500187" y="5694891"/>
            <a:ext cx="6322860" cy="523220"/>
          </a:xfrm>
          <a:prstGeom prst="rect">
            <a:avLst/>
          </a:prstGeom>
          <a:noFill/>
        </p:spPr>
        <p:txBody>
          <a:bodyPr wrap="square" rtlCol="0">
            <a:spAutoFit/>
          </a:bodyPr>
          <a:lstStyle/>
          <a:p>
            <a:r>
              <a:rPr lang="en-AU" sz="2800" b="1" dirty="0">
                <a:latin typeface="Century Gothic" panose="020B0502020202020204" pitchFamily="34" charset="0"/>
              </a:rPr>
              <a:t>Where in the Narrative Hill is this?</a:t>
            </a:r>
          </a:p>
        </p:txBody>
      </p:sp>
    </p:spTree>
    <p:extLst>
      <p:ext uri="{BB962C8B-B14F-4D97-AF65-F5344CB8AC3E}">
        <p14:creationId xmlns:p14="http://schemas.microsoft.com/office/powerpoint/2010/main" val="4116181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A567-A857-70E7-C725-50F132BA8B9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779D7D7-61CE-FA82-F1CE-FEAE7855D242}"/>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6989399A-71D5-220C-C3F6-407C537CF90C}"/>
              </a:ext>
            </a:extLst>
          </p:cNvPr>
          <p:cNvPicPr>
            <a:picLocks noChangeAspect="1"/>
          </p:cNvPicPr>
          <p:nvPr/>
        </p:nvPicPr>
        <p:blipFill>
          <a:blip r:embed="rId2"/>
          <a:stretch>
            <a:fillRect/>
          </a:stretch>
        </p:blipFill>
        <p:spPr>
          <a:xfrm>
            <a:off x="677334" y="-1506"/>
            <a:ext cx="9629192" cy="6859506"/>
          </a:xfrm>
          <a:prstGeom prst="rect">
            <a:avLst/>
          </a:prstGeom>
        </p:spPr>
      </p:pic>
    </p:spTree>
    <p:extLst>
      <p:ext uri="{BB962C8B-B14F-4D97-AF65-F5344CB8AC3E}">
        <p14:creationId xmlns:p14="http://schemas.microsoft.com/office/powerpoint/2010/main" val="2676233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AE3342-9DFC-49D4-B09C-25E310769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E49E0D20-8423-4612-99A5-14AEF8F6B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57C2C108-5A30-48CA-9203-56747AEB7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1A343912-2EFC-408E-A862-5C9BF108DC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AA50D1CF-9DAE-4CF6-B829-E66CEE9D5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FE5799A4-0568-433E-BF41-752CF516A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CDBB86ED-F16F-4C28-BDD5-72D771176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3347939E-8B76-4CFC-B2EC-63A7E22783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FA1DD132-02E4-4CD3-B496-BFF924558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710BDA52-A7D7-4E4E-9F36-EC8F983EA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B1BDF852-319F-42B8-9A50-7C9A9387C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3AACE376-C01E-4F1F-91B7-39D0274BFE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7F612F4C-050E-459D-9771-ED088374A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94E4211B-3E41-4905-8F4E-76811B9E5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6AEC87EE-0CB8-43DE-8FEB-4586A92E8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277C1C5D-7BDC-47E4-8B81-C3C4AE949B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7A2A6EF8-9768-4478-9CD3-DFA547CEF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1FD9091C-E8FA-4ADA-937F-A74426ED1B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B69923E7-63C4-47CE-956E-09D384D4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A2576784-872E-494C-A041-0E346226B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B54F73D8-62C2-4127-9D19-01219BBB994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CFD8CA02-9BE5-4B82-8129-6EF618402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01515E68-030C-4313-B300-35253163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1937725F-1DDF-4225-937E-106DBB047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B029B82E-722D-45BB-B34F-D4423CBF96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1F7980BB-894F-43B4-B764-9CE95DEF89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D6D9E82D-9E8F-4365-8DD3-F87F575AF8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1CD7CE6C-6D35-4CDB-8C9B-3749731FB4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1D897CC5-D9DC-4B84-8FEE-769DDB3ED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A7F9F68E-05A6-4B4F-A9C4-99F56BA4DE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FE459AB8-6C83-4017-AD7E-34DDCC29B5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7E35D375-D544-4AA6-B2C0-AECF72D6DA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330D17F1-A1B0-40BD-8617-EE4D6750C8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B66F0F2E-CF96-4F3A-B20B-7A67FED935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6A12D58E-271D-4783-99B0-2C1098B90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F9B86422-0052-4CDC-906A-A0991A2900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C6847113-CFAE-4362-A26F-0B1D189964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2AD566C5-BF8B-4C51-82C6-4633CAE5BD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F156CA36-0366-443D-9A53-7806BDE207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E854E694-6F0F-4143-B88B-DE4C9E02E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65CBB851-7142-4AAB-8038-999CAB8CE9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5560487F-527D-416F-A6A5-16BC6F62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1F3D29D7-04A7-4C39-ABC0-CCFFE39BD3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AB11EF01-3B4E-41D2-9E08-0106F319A1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9E2C3217-DC0B-4F91-9F62-A04CDEB2F7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5" name="Picture 4">
            <a:extLst>
              <a:ext uri="{FF2B5EF4-FFF2-40B4-BE49-F238E27FC236}">
                <a16:creationId xmlns:a16="http://schemas.microsoft.com/office/drawing/2014/main" id="{2AEF23EA-F129-E8B3-1ED0-4E10F6FDCE99}"/>
              </a:ext>
            </a:extLst>
          </p:cNvPr>
          <p:cNvPicPr>
            <a:picLocks noChangeAspect="1"/>
          </p:cNvPicPr>
          <p:nvPr/>
        </p:nvPicPr>
        <p:blipFill rotWithShape="1">
          <a:blip r:embed="rId2"/>
          <a:srcRect l="33960" r="16002"/>
          <a:stretch/>
        </p:blipFill>
        <p:spPr>
          <a:xfrm>
            <a:off x="20" y="227"/>
            <a:ext cx="4637303" cy="6858000"/>
          </a:xfrm>
          <a:prstGeom prst="rect">
            <a:avLst/>
          </a:prstGeom>
          <a:ln w="9525">
            <a:noFill/>
          </a:ln>
        </p:spPr>
      </p:pic>
      <p:grpSp>
        <p:nvGrpSpPr>
          <p:cNvPr id="58" name="Group 57">
            <a:extLst>
              <a:ext uri="{FF2B5EF4-FFF2-40B4-BE49-F238E27FC236}">
                <a16:creationId xmlns:a16="http://schemas.microsoft.com/office/drawing/2014/main" id="{F2B7CF55-CC81-4559-9768-354C7462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55064" y="1186483"/>
            <a:ext cx="5941686" cy="4477933"/>
            <a:chOff x="807084" y="1186483"/>
            <a:chExt cx="5941686" cy="4477933"/>
          </a:xfrm>
        </p:grpSpPr>
        <p:sp>
          <p:nvSpPr>
            <p:cNvPr id="59" name="Rectangle 58">
              <a:extLst>
                <a:ext uri="{FF2B5EF4-FFF2-40B4-BE49-F238E27FC236}">
                  <a16:creationId xmlns:a16="http://schemas.microsoft.com/office/drawing/2014/main" id="{9FDAF335-846C-48F5-A261-6D242B1ED9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780" y="1186483"/>
              <a:ext cx="5940295"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9">
              <a:extLst>
                <a:ext uri="{FF2B5EF4-FFF2-40B4-BE49-F238E27FC236}">
                  <a16:creationId xmlns:a16="http://schemas.microsoft.com/office/drawing/2014/main" id="{598CCBBA-616E-4339-A7DE-6168CEEE5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3574311"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FDCDAE4-2A39-4204-B094-CA4F1493D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5941686"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A446DC4-7F89-E451-6553-6DC0361AB33F}"/>
              </a:ext>
            </a:extLst>
          </p:cNvPr>
          <p:cNvSpPr>
            <a:spLocks noGrp="1"/>
          </p:cNvSpPr>
          <p:nvPr>
            <p:ph type="title"/>
          </p:nvPr>
        </p:nvSpPr>
        <p:spPr>
          <a:xfrm>
            <a:off x="5543394" y="2075504"/>
            <a:ext cx="5769989" cy="1748729"/>
          </a:xfrm>
        </p:spPr>
        <p:txBody>
          <a:bodyPr vert="horz" lIns="228600" tIns="228600" rIns="228600" bIns="0" rtlCol="0" anchor="b">
            <a:normAutofit/>
          </a:bodyPr>
          <a:lstStyle/>
          <a:p>
            <a:pPr>
              <a:lnSpc>
                <a:spcPct val="80000"/>
              </a:lnSpc>
            </a:pPr>
            <a:r>
              <a:rPr lang="en-US" sz="5400"/>
              <a:t>Constructing a Character</a:t>
            </a:r>
          </a:p>
        </p:txBody>
      </p:sp>
      <p:sp>
        <p:nvSpPr>
          <p:cNvPr id="3" name="Text Placeholder 2">
            <a:extLst>
              <a:ext uri="{FF2B5EF4-FFF2-40B4-BE49-F238E27FC236}">
                <a16:creationId xmlns:a16="http://schemas.microsoft.com/office/drawing/2014/main" id="{7977E146-15A5-D647-A0EE-AB01EDAFA67E}"/>
              </a:ext>
            </a:extLst>
          </p:cNvPr>
          <p:cNvSpPr>
            <a:spLocks noGrp="1"/>
          </p:cNvSpPr>
          <p:nvPr>
            <p:ph type="body" idx="1"/>
          </p:nvPr>
        </p:nvSpPr>
        <p:spPr>
          <a:xfrm>
            <a:off x="5543396" y="3906266"/>
            <a:ext cx="5769988" cy="1322587"/>
          </a:xfrm>
        </p:spPr>
        <p:txBody>
          <a:bodyPr vert="horz" lIns="91440" tIns="0" rIns="91440" bIns="45720" rtlCol="0">
            <a:normAutofit/>
          </a:bodyPr>
          <a:lstStyle/>
          <a:p>
            <a:pPr>
              <a:lnSpc>
                <a:spcPct val="100000"/>
              </a:lnSpc>
            </a:pPr>
            <a:endParaRPr lang="en-US"/>
          </a:p>
        </p:txBody>
      </p:sp>
    </p:spTree>
    <p:extLst>
      <p:ext uri="{BB962C8B-B14F-4D97-AF65-F5344CB8AC3E}">
        <p14:creationId xmlns:p14="http://schemas.microsoft.com/office/powerpoint/2010/main" val="24510033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938992"/>
          </a:xfrm>
          <a:prstGeom prst="rect">
            <a:avLst/>
          </a:prstGeom>
          <a:noFill/>
        </p:spPr>
        <p:txBody>
          <a:bodyPr wrap="square" rtlCol="0">
            <a:spAutoFit/>
          </a:bodyPr>
          <a:lstStyle/>
          <a:p>
            <a:pPr marL="0" algn="l" rtl="0" eaLnBrk="1" fontAlgn="t" latinLnBrk="0" hangingPunct="1">
              <a:spcBef>
                <a:spcPts val="0"/>
              </a:spcBef>
              <a:spcAft>
                <a:spcPts val="0"/>
              </a:spcAft>
            </a:pPr>
            <a:r>
              <a:rPr lang="en-AU" sz="24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Several months ago, </a:t>
            </a:r>
            <a:endParaRPr lang="en-AU" sz="2400" b="1" i="0" u="none" strike="noStrike" dirty="0">
              <a:effectLst/>
              <a:highlight>
                <a:srgbClr val="FFFF00"/>
              </a:highlight>
              <a:latin typeface="Arial" panose="020B0604020202020204" pitchFamily="34" charset="0"/>
            </a:endParaRPr>
          </a:p>
          <a:p>
            <a:pPr marL="0" marR="0" indent="0" algn="l" rtl="0" eaLnBrk="1" fontAlgn="auto"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family from Fremantle sailed their yacht</a:t>
            </a:r>
            <a:r>
              <a:rPr lang="en-AU" sz="2400" dirty="0">
                <a:latin typeface="Arial" panose="020B0604020202020204" pitchFamily="34" charset="0"/>
              </a:rPr>
              <a:t>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across the Indian Ocean for a grand adventure. </a:t>
            </a:r>
          </a:p>
        </p:txBody>
      </p:sp>
      <p:sp>
        <p:nvSpPr>
          <p:cNvPr id="3" name="TextBox 2">
            <a:extLst>
              <a:ext uri="{FF2B5EF4-FFF2-40B4-BE49-F238E27FC236}">
                <a16:creationId xmlns:a16="http://schemas.microsoft.com/office/drawing/2014/main" id="{5A54640D-040C-D75B-AE37-5AC90C34F407}"/>
              </a:ext>
            </a:extLst>
          </p:cNvPr>
          <p:cNvSpPr txBox="1"/>
          <p:nvPr/>
        </p:nvSpPr>
        <p:spPr>
          <a:xfrm>
            <a:off x="7145028" y="3048000"/>
            <a:ext cx="4544791" cy="2369880"/>
          </a:xfrm>
          <a:prstGeom prst="rect">
            <a:avLst/>
          </a:prstGeom>
          <a:noFill/>
        </p:spPr>
        <p:txBody>
          <a:bodyPr wrap="square" rtlCol="0">
            <a:spAutoFit/>
          </a:bodyPr>
          <a:lstStyle/>
          <a:p>
            <a:r>
              <a:rPr lang="en-AU" sz="2400" b="1" dirty="0">
                <a:latin typeface="Century Gothic" panose="020B0502020202020204" pitchFamily="34" charset="0"/>
              </a:rPr>
              <a:t>Adverbs of time (orientation)</a:t>
            </a:r>
          </a:p>
          <a:p>
            <a:pPr marL="342900" indent="-342900">
              <a:buFont typeface="Arial" panose="020B0604020202020204" pitchFamily="34" charset="0"/>
              <a:buChar char="•"/>
            </a:pPr>
            <a:r>
              <a:rPr lang="en-AU" sz="2400" dirty="0">
                <a:latin typeface="Century Gothic" panose="020B0502020202020204" pitchFamily="34" charset="0"/>
              </a:rPr>
              <a:t>Last year</a:t>
            </a:r>
          </a:p>
          <a:p>
            <a:pPr marL="342900" indent="-342900">
              <a:buFont typeface="Arial" panose="020B0604020202020204" pitchFamily="34" charset="0"/>
              <a:buChar char="•"/>
            </a:pPr>
            <a:r>
              <a:rPr lang="en-AU" sz="2400" dirty="0">
                <a:latin typeface="Century Gothic" panose="020B0502020202020204" pitchFamily="34" charset="0"/>
              </a:rPr>
              <a:t>Before Christmas</a:t>
            </a:r>
          </a:p>
          <a:p>
            <a:pPr marL="342900" indent="-342900">
              <a:buFont typeface="Arial" panose="020B0604020202020204" pitchFamily="34" charset="0"/>
              <a:buChar char="•"/>
            </a:pPr>
            <a:r>
              <a:rPr lang="en-AU" sz="2400" dirty="0">
                <a:latin typeface="Century Gothic" panose="020B0502020202020204" pitchFamily="34" charset="0"/>
              </a:rPr>
              <a:t>In the middle of June</a:t>
            </a:r>
          </a:p>
          <a:p>
            <a:pPr marL="342900" indent="-342900">
              <a:buFont typeface="Arial" panose="020B0604020202020204" pitchFamily="34" charset="0"/>
              <a:buChar char="•"/>
            </a:pPr>
            <a:endParaRPr lang="en-AU" sz="2400" dirty="0">
              <a:latin typeface="Century Gothic" panose="020B0502020202020204" pitchFamily="34" charset="0"/>
            </a:endParaRPr>
          </a:p>
          <a:p>
            <a:endParaRPr lang="en-AU" sz="2800" b="1" i="1" dirty="0">
              <a:latin typeface="Century Gothic" panose="020B0502020202020204" pitchFamily="34" charset="0"/>
            </a:endParaRPr>
          </a:p>
        </p:txBody>
      </p:sp>
      <p:sp>
        <p:nvSpPr>
          <p:cNvPr id="4" name="TextBox 3">
            <a:extLst>
              <a:ext uri="{FF2B5EF4-FFF2-40B4-BE49-F238E27FC236}">
                <a16:creationId xmlns:a16="http://schemas.microsoft.com/office/drawing/2014/main" id="{50905EEF-111F-2219-EAB1-19C6E74EAAFC}"/>
              </a:ext>
            </a:extLst>
          </p:cNvPr>
          <p:cNvSpPr txBox="1"/>
          <p:nvPr/>
        </p:nvSpPr>
        <p:spPr>
          <a:xfrm>
            <a:off x="3212757" y="5671751"/>
            <a:ext cx="5376793" cy="369332"/>
          </a:xfrm>
          <a:prstGeom prst="rect">
            <a:avLst/>
          </a:prstGeom>
          <a:noFill/>
        </p:spPr>
        <p:txBody>
          <a:bodyPr wrap="none" rtlCol="0">
            <a:spAutoFit/>
          </a:bodyPr>
          <a:lstStyle/>
          <a:p>
            <a:r>
              <a:rPr lang="en-US" dirty="0"/>
              <a:t>Discuss the characteristics of ‘temporal” words</a:t>
            </a:r>
          </a:p>
        </p:txBody>
      </p:sp>
    </p:spTree>
    <p:extLst>
      <p:ext uri="{BB962C8B-B14F-4D97-AF65-F5344CB8AC3E}">
        <p14:creationId xmlns:p14="http://schemas.microsoft.com/office/powerpoint/2010/main" val="11549721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938992"/>
          </a:xfrm>
          <a:prstGeom prst="rect">
            <a:avLst/>
          </a:prstGeom>
          <a:noFill/>
        </p:spPr>
        <p:txBody>
          <a:bodyPr wrap="square" rtlCol="0">
            <a:spAutoFit/>
          </a:bodyPr>
          <a:lstStyle/>
          <a:p>
            <a:pPr marL="0" algn="l" rtl="0" eaLnBrk="1" fontAlgn="t"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Several months ago, </a:t>
            </a:r>
            <a:endParaRPr lang="en-AU" sz="24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family from </a:t>
            </a:r>
            <a:r>
              <a:rPr lang="en-AU" sz="2400" b="1" i="0" u="none" strike="noStrike" kern="1200" dirty="0">
                <a:solidFill>
                  <a:srgbClr val="000000"/>
                </a:solidFill>
                <a:effectLst/>
                <a:highlight>
                  <a:srgbClr val="00FF00"/>
                </a:highlight>
                <a:latin typeface="Century Gothic" panose="020B0502020202020204" pitchFamily="34" charset="0"/>
                <a:ea typeface="Century Gothic" panose="020B0502020202020204" pitchFamily="34" charset="0"/>
                <a:cs typeface="Century Gothic" panose="020B0502020202020204" pitchFamily="34" charset="0"/>
              </a:rPr>
              <a:t>Fremantle</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sailed</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their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yacht</a:t>
            </a:r>
            <a:r>
              <a:rPr lang="en-AU" sz="2400" dirty="0">
                <a:latin typeface="Arial" panose="020B0604020202020204" pitchFamily="34" charset="0"/>
              </a:rPr>
              <a:t> </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across the </a:t>
            </a:r>
            <a:r>
              <a:rPr lang="en-AU" sz="2400" b="1" i="0" u="none" strike="noStrike" kern="1200" dirty="0">
                <a:solidFill>
                  <a:srgbClr val="000000"/>
                </a:solidFill>
                <a:effectLst/>
                <a:highlight>
                  <a:srgbClr val="00FF00"/>
                </a:highlight>
                <a:latin typeface="Century Gothic" panose="020B0502020202020204" pitchFamily="34" charset="0"/>
                <a:ea typeface="Century Gothic" panose="020B0502020202020204" pitchFamily="34" charset="0"/>
                <a:cs typeface="Century Gothic" panose="020B0502020202020204" pitchFamily="34" charset="0"/>
              </a:rPr>
              <a:t>Indian Ocean </a:t>
            </a:r>
            <a:r>
              <a:rPr lang="en-AU" sz="2400" b="1" dirty="0">
                <a:highlight>
                  <a:srgbClr val="00FF00"/>
                </a:highlight>
                <a:latin typeface="Arial" panose="020B0604020202020204" pitchFamily="34" charset="0"/>
              </a:rPr>
              <a:t> </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for a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grand adventure</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p:txBody>
      </p:sp>
      <p:sp>
        <p:nvSpPr>
          <p:cNvPr id="3" name="TextBox 2">
            <a:extLst>
              <a:ext uri="{FF2B5EF4-FFF2-40B4-BE49-F238E27FC236}">
                <a16:creationId xmlns:a16="http://schemas.microsoft.com/office/drawing/2014/main" id="{5A54640D-040C-D75B-AE37-5AC90C34F407}"/>
              </a:ext>
            </a:extLst>
          </p:cNvPr>
          <p:cNvSpPr txBox="1"/>
          <p:nvPr/>
        </p:nvSpPr>
        <p:spPr>
          <a:xfrm>
            <a:off x="7116749" y="3048000"/>
            <a:ext cx="4638508" cy="2000548"/>
          </a:xfrm>
          <a:prstGeom prst="rect">
            <a:avLst/>
          </a:prstGeom>
          <a:noFill/>
        </p:spPr>
        <p:txBody>
          <a:bodyPr wrap="square" rtlCol="0">
            <a:spAutoFit/>
          </a:bodyPr>
          <a:lstStyle/>
          <a:p>
            <a:r>
              <a:rPr lang="en-AU" sz="2400" b="1" dirty="0">
                <a:latin typeface="Century Gothic" panose="020B0502020202020204" pitchFamily="34" charset="0"/>
              </a:rPr>
              <a:t>Proper Nouns (specificity)</a:t>
            </a:r>
          </a:p>
          <a:p>
            <a:pPr marL="342900" indent="-342900">
              <a:buFont typeface="Arial" panose="020B0604020202020204" pitchFamily="34" charset="0"/>
              <a:buChar char="•"/>
            </a:pPr>
            <a:r>
              <a:rPr lang="en-AU" sz="2400" dirty="0">
                <a:latin typeface="Century Gothic" panose="020B0502020202020204" pitchFamily="34" charset="0"/>
              </a:rPr>
              <a:t>Sydney Harbour</a:t>
            </a:r>
          </a:p>
          <a:p>
            <a:pPr marL="342900" indent="-342900">
              <a:buFont typeface="Arial" panose="020B0604020202020204" pitchFamily="34" charset="0"/>
              <a:buChar char="•"/>
            </a:pPr>
            <a:r>
              <a:rPr lang="en-AU" sz="2400" dirty="0">
                <a:latin typeface="Century Gothic" panose="020B0502020202020204" pitchFamily="34" charset="0"/>
              </a:rPr>
              <a:t>Bermuda Triangle</a:t>
            </a:r>
          </a:p>
          <a:p>
            <a:endParaRPr lang="en-AU" sz="2400" dirty="0">
              <a:latin typeface="Century Gothic" panose="020B0502020202020204" pitchFamily="34" charset="0"/>
            </a:endParaRPr>
          </a:p>
          <a:p>
            <a:endParaRPr lang="en-AU" sz="2800" b="1" i="1" dirty="0">
              <a:latin typeface="Century Gothic" panose="020B0502020202020204" pitchFamily="34" charset="0"/>
            </a:endParaRPr>
          </a:p>
        </p:txBody>
      </p:sp>
      <p:sp>
        <p:nvSpPr>
          <p:cNvPr id="4" name="TextBox 3">
            <a:extLst>
              <a:ext uri="{FF2B5EF4-FFF2-40B4-BE49-F238E27FC236}">
                <a16:creationId xmlns:a16="http://schemas.microsoft.com/office/drawing/2014/main" id="{A64FE4F1-A2AC-B75C-49B5-D5359B5BC1FC}"/>
              </a:ext>
            </a:extLst>
          </p:cNvPr>
          <p:cNvSpPr txBox="1"/>
          <p:nvPr/>
        </p:nvSpPr>
        <p:spPr>
          <a:xfrm>
            <a:off x="788607" y="5519327"/>
            <a:ext cx="8241359" cy="369332"/>
          </a:xfrm>
          <a:prstGeom prst="rect">
            <a:avLst/>
          </a:prstGeom>
          <a:noFill/>
        </p:spPr>
        <p:txBody>
          <a:bodyPr wrap="none" rtlCol="0">
            <a:spAutoFit/>
          </a:bodyPr>
          <a:lstStyle/>
          <a:p>
            <a:r>
              <a:rPr lang="en-US" dirty="0"/>
              <a:t>Discuss how you could use the name of the family to increase specificity</a:t>
            </a:r>
          </a:p>
        </p:txBody>
      </p:sp>
    </p:spTree>
    <p:extLst>
      <p:ext uri="{BB962C8B-B14F-4D97-AF65-F5344CB8AC3E}">
        <p14:creationId xmlns:p14="http://schemas.microsoft.com/office/powerpoint/2010/main" val="3384380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938992"/>
          </a:xfrm>
          <a:prstGeom prst="rect">
            <a:avLst/>
          </a:prstGeom>
          <a:noFill/>
        </p:spPr>
        <p:txBody>
          <a:bodyPr wrap="square" rtlCol="0">
            <a:spAutoFit/>
          </a:bodyPr>
          <a:lstStyle/>
          <a:p>
            <a:pPr marL="0" algn="l" rtl="0" eaLnBrk="1" fontAlgn="t"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Several months ago, </a:t>
            </a:r>
            <a:endParaRPr lang="en-AU" sz="24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family from Fremantle sailed their yacht</a:t>
            </a:r>
            <a:r>
              <a:rPr lang="en-AU" sz="2400" dirty="0">
                <a:latin typeface="Arial" panose="020B0604020202020204" pitchFamily="34" charset="0"/>
              </a:rPr>
              <a:t> </a:t>
            </a:r>
            <a:r>
              <a:rPr lang="en-AU" sz="2400" b="1" i="0" u="none" strike="noStrike" kern="1200" dirty="0">
                <a:solidFill>
                  <a:srgbClr val="000000"/>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across the Indian Ocean</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for a grand adventure. </a:t>
            </a:r>
          </a:p>
        </p:txBody>
      </p:sp>
      <p:sp>
        <p:nvSpPr>
          <p:cNvPr id="3" name="TextBox 2">
            <a:extLst>
              <a:ext uri="{FF2B5EF4-FFF2-40B4-BE49-F238E27FC236}">
                <a16:creationId xmlns:a16="http://schemas.microsoft.com/office/drawing/2014/main" id="{5A54640D-040C-D75B-AE37-5AC90C34F407}"/>
              </a:ext>
            </a:extLst>
          </p:cNvPr>
          <p:cNvSpPr txBox="1"/>
          <p:nvPr/>
        </p:nvSpPr>
        <p:spPr>
          <a:xfrm>
            <a:off x="7116749" y="3048000"/>
            <a:ext cx="4638508" cy="2369880"/>
          </a:xfrm>
          <a:prstGeom prst="rect">
            <a:avLst/>
          </a:prstGeom>
          <a:noFill/>
        </p:spPr>
        <p:txBody>
          <a:bodyPr wrap="square" rtlCol="0">
            <a:spAutoFit/>
          </a:bodyPr>
          <a:lstStyle/>
          <a:p>
            <a:r>
              <a:rPr lang="en-AU" sz="2400" b="1" dirty="0">
                <a:latin typeface="Century Gothic" panose="020B0502020202020204" pitchFamily="34" charset="0"/>
              </a:rPr>
              <a:t>Adverb of Place (orientation)</a:t>
            </a:r>
          </a:p>
          <a:p>
            <a:endParaRPr lang="en-AU" sz="2400" b="1" dirty="0">
              <a:latin typeface="Century Gothic" panose="020B0502020202020204" pitchFamily="34" charset="0"/>
            </a:endParaRPr>
          </a:p>
          <a:p>
            <a:pPr marL="342900" indent="-342900">
              <a:buFont typeface="Arial" panose="020B0604020202020204" pitchFamily="34" charset="0"/>
              <a:buChar char="•"/>
            </a:pPr>
            <a:r>
              <a:rPr lang="en-AU" sz="2400" dirty="0">
                <a:latin typeface="Century Gothic" panose="020B0502020202020204" pitchFamily="34" charset="0"/>
              </a:rPr>
              <a:t>around the world</a:t>
            </a:r>
          </a:p>
          <a:p>
            <a:pPr marL="342900" indent="-342900">
              <a:buFont typeface="Arial" panose="020B0604020202020204" pitchFamily="34" charset="0"/>
              <a:buChar char="•"/>
            </a:pPr>
            <a:r>
              <a:rPr lang="en-AU" sz="2400" dirty="0">
                <a:latin typeface="Century Gothic" panose="020B0502020202020204" pitchFamily="34" charset="0"/>
              </a:rPr>
              <a:t>through the Bahamas</a:t>
            </a:r>
          </a:p>
          <a:p>
            <a:endParaRPr lang="en-AU" sz="2400" dirty="0">
              <a:latin typeface="Century Gothic" panose="020B0502020202020204" pitchFamily="34" charset="0"/>
            </a:endParaRPr>
          </a:p>
          <a:p>
            <a:endParaRPr lang="en-AU" sz="2800" b="1" i="1" dirty="0">
              <a:latin typeface="Century Gothic" panose="020B0502020202020204" pitchFamily="34" charset="0"/>
            </a:endParaRPr>
          </a:p>
        </p:txBody>
      </p:sp>
      <p:sp>
        <p:nvSpPr>
          <p:cNvPr id="4" name="TextBox 3">
            <a:extLst>
              <a:ext uri="{FF2B5EF4-FFF2-40B4-BE49-F238E27FC236}">
                <a16:creationId xmlns:a16="http://schemas.microsoft.com/office/drawing/2014/main" id="{AC08D335-D960-31D7-44EA-9156D7915B21}"/>
              </a:ext>
            </a:extLst>
          </p:cNvPr>
          <p:cNvSpPr txBox="1"/>
          <p:nvPr/>
        </p:nvSpPr>
        <p:spPr>
          <a:xfrm>
            <a:off x="1902941" y="5770605"/>
            <a:ext cx="6938118" cy="369332"/>
          </a:xfrm>
          <a:prstGeom prst="rect">
            <a:avLst/>
          </a:prstGeom>
          <a:noFill/>
        </p:spPr>
        <p:txBody>
          <a:bodyPr wrap="none" rtlCol="0">
            <a:spAutoFit/>
          </a:bodyPr>
          <a:lstStyle/>
          <a:p>
            <a:r>
              <a:rPr lang="en-US" dirty="0"/>
              <a:t>Discuss prepositions and why only some work in this instance </a:t>
            </a:r>
          </a:p>
        </p:txBody>
      </p:sp>
    </p:spTree>
    <p:extLst>
      <p:ext uri="{BB962C8B-B14F-4D97-AF65-F5344CB8AC3E}">
        <p14:creationId xmlns:p14="http://schemas.microsoft.com/office/powerpoint/2010/main" val="26152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938992"/>
          </a:xfrm>
          <a:prstGeom prst="rect">
            <a:avLst/>
          </a:prstGeom>
          <a:noFill/>
        </p:spPr>
        <p:txBody>
          <a:bodyPr wrap="square" rtlCol="0">
            <a:spAutoFit/>
          </a:bodyPr>
          <a:lstStyle/>
          <a:p>
            <a:pPr marL="0" algn="l" rtl="0" eaLnBrk="1" fontAlgn="t"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Several months ago, </a:t>
            </a:r>
            <a:endParaRPr lang="en-AU" sz="24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family from Fremantle sailed their yacht</a:t>
            </a:r>
            <a:r>
              <a:rPr lang="en-AU" sz="2400" dirty="0">
                <a:latin typeface="Arial" panose="020B0604020202020204" pitchFamily="34" charset="0"/>
              </a:rPr>
              <a:t>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across the Indian Ocean </a:t>
            </a:r>
            <a:r>
              <a:rPr lang="en-AU" sz="2400" b="1" i="0" u="none" strike="noStrike" kern="1200" dirty="0">
                <a:solidFill>
                  <a:srgbClr val="000000"/>
                </a:solidFill>
                <a:effectLst/>
                <a:highlight>
                  <a:srgbClr val="FF00FF"/>
                </a:highlight>
                <a:latin typeface="Century Gothic" panose="020B0502020202020204" pitchFamily="34" charset="0"/>
                <a:ea typeface="Century Gothic" panose="020B0502020202020204" pitchFamily="34" charset="0"/>
                <a:cs typeface="Century Gothic" panose="020B0502020202020204" pitchFamily="34" charset="0"/>
              </a:rPr>
              <a:t>for a grand adventure</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p:txBody>
      </p:sp>
      <p:sp>
        <p:nvSpPr>
          <p:cNvPr id="3" name="TextBox 2">
            <a:extLst>
              <a:ext uri="{FF2B5EF4-FFF2-40B4-BE49-F238E27FC236}">
                <a16:creationId xmlns:a16="http://schemas.microsoft.com/office/drawing/2014/main" id="{5A54640D-040C-D75B-AE37-5AC90C34F407}"/>
              </a:ext>
            </a:extLst>
          </p:cNvPr>
          <p:cNvSpPr txBox="1"/>
          <p:nvPr/>
        </p:nvSpPr>
        <p:spPr>
          <a:xfrm>
            <a:off x="7167973" y="2829967"/>
            <a:ext cx="4638508" cy="2739211"/>
          </a:xfrm>
          <a:prstGeom prst="rect">
            <a:avLst/>
          </a:prstGeom>
          <a:noFill/>
        </p:spPr>
        <p:txBody>
          <a:bodyPr wrap="square" rtlCol="0">
            <a:spAutoFit/>
          </a:bodyPr>
          <a:lstStyle/>
          <a:p>
            <a:r>
              <a:rPr lang="en-AU" sz="2400" b="1" dirty="0">
                <a:latin typeface="Century Gothic" panose="020B0502020202020204" pitchFamily="34" charset="0"/>
              </a:rPr>
              <a:t>Connection of Reason</a:t>
            </a:r>
          </a:p>
          <a:p>
            <a:endParaRPr lang="en-AU" sz="2400" b="1" dirty="0">
              <a:latin typeface="Century Gothic" panose="020B0502020202020204" pitchFamily="34" charset="0"/>
            </a:endParaRPr>
          </a:p>
          <a:p>
            <a:pPr marL="342900" indent="-342900">
              <a:buFont typeface="Arial" panose="020B0604020202020204" pitchFamily="34" charset="0"/>
              <a:buChar char="•"/>
            </a:pPr>
            <a:r>
              <a:rPr lang="en-AU" sz="2400" dirty="0">
                <a:latin typeface="Century Gothic" panose="020B0502020202020204" pitchFamily="34" charset="0"/>
              </a:rPr>
              <a:t>because they wanted to go</a:t>
            </a:r>
          </a:p>
          <a:p>
            <a:pPr marL="342900" indent="-342900">
              <a:buFont typeface="Arial" panose="020B0604020202020204" pitchFamily="34" charset="0"/>
              <a:buChar char="•"/>
            </a:pPr>
            <a:r>
              <a:rPr lang="en-AU" sz="2400" dirty="0">
                <a:latin typeface="Century Gothic" panose="020B0502020202020204" pitchFamily="34" charset="0"/>
              </a:rPr>
              <a:t>as they wanted to go</a:t>
            </a:r>
          </a:p>
          <a:p>
            <a:pPr marL="342900" indent="-342900">
              <a:buFont typeface="Arial" panose="020B0604020202020204" pitchFamily="34" charset="0"/>
              <a:buChar char="•"/>
            </a:pPr>
            <a:r>
              <a:rPr lang="en-AU" sz="2400" dirty="0">
                <a:latin typeface="Century Gothic" panose="020B0502020202020204" pitchFamily="34" charset="0"/>
              </a:rPr>
              <a:t>since they wanted to go</a:t>
            </a:r>
          </a:p>
          <a:p>
            <a:endParaRPr lang="en-AU" sz="2800" b="1" i="1" dirty="0">
              <a:latin typeface="Century Gothic" panose="020B0502020202020204" pitchFamily="34" charset="0"/>
            </a:endParaRPr>
          </a:p>
        </p:txBody>
      </p:sp>
      <p:sp>
        <p:nvSpPr>
          <p:cNvPr id="4" name="TextBox 3">
            <a:extLst>
              <a:ext uri="{FF2B5EF4-FFF2-40B4-BE49-F238E27FC236}">
                <a16:creationId xmlns:a16="http://schemas.microsoft.com/office/drawing/2014/main" id="{AC08D335-D960-31D7-44EA-9156D7915B21}"/>
              </a:ext>
            </a:extLst>
          </p:cNvPr>
          <p:cNvSpPr txBox="1"/>
          <p:nvPr/>
        </p:nvSpPr>
        <p:spPr>
          <a:xfrm>
            <a:off x="1902941" y="5770605"/>
            <a:ext cx="7989688" cy="369332"/>
          </a:xfrm>
          <a:prstGeom prst="rect">
            <a:avLst/>
          </a:prstGeom>
          <a:noFill/>
        </p:spPr>
        <p:txBody>
          <a:bodyPr wrap="none" rtlCol="0">
            <a:spAutoFit/>
          </a:bodyPr>
          <a:lstStyle/>
          <a:p>
            <a:r>
              <a:rPr lang="en-US" dirty="0"/>
              <a:t>Discuss connectors of reason and why only some work in this instance </a:t>
            </a:r>
          </a:p>
        </p:txBody>
      </p:sp>
    </p:spTree>
    <p:extLst>
      <p:ext uri="{BB962C8B-B14F-4D97-AF65-F5344CB8AC3E}">
        <p14:creationId xmlns:p14="http://schemas.microsoft.com/office/powerpoint/2010/main" val="35155433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938992"/>
          </a:xfrm>
          <a:prstGeom prst="rect">
            <a:avLst/>
          </a:prstGeom>
          <a:noFill/>
        </p:spPr>
        <p:txBody>
          <a:bodyPr wrap="square" rtlCol="0">
            <a:spAutoFit/>
          </a:bodyPr>
          <a:lstStyle/>
          <a:p>
            <a:pPr marL="0" algn="l" rtl="0" eaLnBrk="1" fontAlgn="t"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Several months ago, </a:t>
            </a:r>
            <a:endParaRPr lang="en-AU" sz="24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family from Fremantle </a:t>
            </a:r>
            <a:r>
              <a:rPr lang="en-AU" sz="24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sailed</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their </a:t>
            </a:r>
            <a:r>
              <a:rPr lang="en-AU" sz="24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yacht</a:t>
            </a:r>
            <a:r>
              <a:rPr lang="en-AU" sz="2400" dirty="0">
                <a:latin typeface="Arial" panose="020B0604020202020204" pitchFamily="34" charset="0"/>
              </a:rPr>
              <a:t>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across the Indian Ocean for a </a:t>
            </a:r>
            <a:r>
              <a:rPr lang="en-AU" sz="24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grand</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AU" sz="24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adventure</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p>
        </p:txBody>
      </p:sp>
      <p:sp>
        <p:nvSpPr>
          <p:cNvPr id="3" name="TextBox 2">
            <a:extLst>
              <a:ext uri="{FF2B5EF4-FFF2-40B4-BE49-F238E27FC236}">
                <a16:creationId xmlns:a16="http://schemas.microsoft.com/office/drawing/2014/main" id="{5A54640D-040C-D75B-AE37-5AC90C34F407}"/>
              </a:ext>
            </a:extLst>
          </p:cNvPr>
          <p:cNvSpPr txBox="1"/>
          <p:nvPr/>
        </p:nvSpPr>
        <p:spPr>
          <a:xfrm>
            <a:off x="7116749" y="3048000"/>
            <a:ext cx="4638508" cy="2739211"/>
          </a:xfrm>
          <a:prstGeom prst="rect">
            <a:avLst/>
          </a:prstGeom>
          <a:noFill/>
        </p:spPr>
        <p:txBody>
          <a:bodyPr wrap="square" rtlCol="0">
            <a:spAutoFit/>
          </a:bodyPr>
          <a:lstStyle/>
          <a:p>
            <a:r>
              <a:rPr lang="en-AU" sz="2400" b="1" dirty="0">
                <a:latin typeface="Century Gothic" panose="020B0502020202020204" pitchFamily="34" charset="0"/>
              </a:rPr>
              <a:t>Upgraded Words</a:t>
            </a:r>
          </a:p>
          <a:p>
            <a:endParaRPr lang="en-AU" sz="2400" b="1" dirty="0">
              <a:latin typeface="Century Gothic" panose="020B0502020202020204" pitchFamily="34" charset="0"/>
            </a:endParaRPr>
          </a:p>
          <a:p>
            <a:pPr marL="342900" indent="-342900">
              <a:buFont typeface="Arial" panose="020B0604020202020204" pitchFamily="34" charset="0"/>
              <a:buChar char="•"/>
            </a:pPr>
            <a:r>
              <a:rPr lang="en-AU" sz="2400" dirty="0">
                <a:latin typeface="Century Gothic" panose="020B0502020202020204" pitchFamily="34" charset="0"/>
              </a:rPr>
              <a:t>went </a:t>
            </a:r>
            <a:r>
              <a:rPr lang="en-AU" sz="2400" dirty="0">
                <a:latin typeface="Century Gothic" panose="020B0502020202020204" pitchFamily="34" charset="0"/>
                <a:sym typeface="Wingdings" pitchFamily="2" charset="2"/>
              </a:rPr>
              <a:t></a:t>
            </a:r>
            <a:r>
              <a:rPr lang="en-AU" sz="2400" dirty="0">
                <a:latin typeface="Century Gothic" panose="020B0502020202020204" pitchFamily="34" charset="0"/>
              </a:rPr>
              <a:t> sailed</a:t>
            </a:r>
          </a:p>
          <a:p>
            <a:pPr marL="342900" indent="-342900">
              <a:buFont typeface="Arial" panose="020B0604020202020204" pitchFamily="34" charset="0"/>
              <a:buChar char="•"/>
            </a:pPr>
            <a:r>
              <a:rPr lang="en-AU" sz="2400" dirty="0">
                <a:latin typeface="Century Gothic" panose="020B0502020202020204" pitchFamily="34" charset="0"/>
              </a:rPr>
              <a:t>boat </a:t>
            </a:r>
            <a:r>
              <a:rPr lang="en-AU" sz="2400" dirty="0">
                <a:latin typeface="Century Gothic" panose="020B0502020202020204" pitchFamily="34" charset="0"/>
                <a:sym typeface="Wingdings" pitchFamily="2" charset="2"/>
              </a:rPr>
              <a:t> yacht</a:t>
            </a:r>
          </a:p>
          <a:p>
            <a:pPr marL="342900" indent="-342900">
              <a:buFont typeface="Arial" panose="020B0604020202020204" pitchFamily="34" charset="0"/>
              <a:buChar char="•"/>
            </a:pPr>
            <a:r>
              <a:rPr lang="en-AU" sz="2400" dirty="0">
                <a:latin typeface="Century Gothic" panose="020B0502020202020204" pitchFamily="34" charset="0"/>
                <a:sym typeface="Wingdings" pitchFamily="2" charset="2"/>
              </a:rPr>
              <a:t>big  grand</a:t>
            </a:r>
          </a:p>
          <a:p>
            <a:pPr marL="342900" indent="-342900">
              <a:buFont typeface="Arial" panose="020B0604020202020204" pitchFamily="34" charset="0"/>
              <a:buChar char="•"/>
            </a:pPr>
            <a:r>
              <a:rPr lang="en-AU" sz="2400" dirty="0">
                <a:latin typeface="Century Gothic" panose="020B0502020202020204" pitchFamily="34" charset="0"/>
                <a:sym typeface="Wingdings" pitchFamily="2" charset="2"/>
              </a:rPr>
              <a:t>holiday  adventure</a:t>
            </a:r>
            <a:endParaRPr lang="en-AU" sz="2400" dirty="0">
              <a:latin typeface="Century Gothic" panose="020B0502020202020204" pitchFamily="34" charset="0"/>
            </a:endParaRPr>
          </a:p>
          <a:p>
            <a:endParaRPr lang="en-AU" sz="2800" b="1" i="1" dirty="0">
              <a:latin typeface="Century Gothic" panose="020B0502020202020204" pitchFamily="34" charset="0"/>
            </a:endParaRPr>
          </a:p>
        </p:txBody>
      </p:sp>
      <p:sp>
        <p:nvSpPr>
          <p:cNvPr id="4" name="TextBox 3">
            <a:extLst>
              <a:ext uri="{FF2B5EF4-FFF2-40B4-BE49-F238E27FC236}">
                <a16:creationId xmlns:a16="http://schemas.microsoft.com/office/drawing/2014/main" id="{AC08D335-D960-31D7-44EA-9156D7915B21}"/>
              </a:ext>
            </a:extLst>
          </p:cNvPr>
          <p:cNvSpPr txBox="1"/>
          <p:nvPr/>
        </p:nvSpPr>
        <p:spPr>
          <a:xfrm>
            <a:off x="1902941" y="5770605"/>
            <a:ext cx="8662949" cy="369332"/>
          </a:xfrm>
          <a:prstGeom prst="rect">
            <a:avLst/>
          </a:prstGeom>
          <a:noFill/>
        </p:spPr>
        <p:txBody>
          <a:bodyPr wrap="none" rtlCol="0">
            <a:spAutoFit/>
          </a:bodyPr>
          <a:lstStyle/>
          <a:p>
            <a:r>
              <a:rPr lang="en-US" dirty="0"/>
              <a:t>Discuss how upgrading the verbs, adjectives and nouns increases specificity</a:t>
            </a:r>
          </a:p>
        </p:txBody>
      </p:sp>
    </p:spTree>
    <p:extLst>
      <p:ext uri="{BB962C8B-B14F-4D97-AF65-F5344CB8AC3E}">
        <p14:creationId xmlns:p14="http://schemas.microsoft.com/office/powerpoint/2010/main" val="313533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200329"/>
          </a:xfrm>
          <a:prstGeom prst="rect">
            <a:avLst/>
          </a:prstGeom>
          <a:noFill/>
        </p:spPr>
        <p:txBody>
          <a:bodyPr wrap="square" rtlCol="0">
            <a:spAutoFit/>
          </a:bodyPr>
          <a:lstStyle/>
          <a:p>
            <a:pPr marL="0" algn="l" rtl="0" eaLnBrk="1" fontAlgn="t"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sea was </a:t>
            </a:r>
            <a:r>
              <a:rPr lang="en-AU" sz="2400" b="1" i="0" u="none" strike="noStrike" kern="1200" dirty="0">
                <a:solidFill>
                  <a:srgbClr val="000000"/>
                </a:solidFill>
                <a:effectLst/>
                <a:highlight>
                  <a:srgbClr val="FF0000"/>
                </a:highlight>
                <a:latin typeface="Century Gothic" panose="020B0502020202020204" pitchFamily="34" charset="0"/>
                <a:ea typeface="Century Gothic" panose="020B0502020202020204" pitchFamily="34" charset="0"/>
                <a:cs typeface="Century Gothic" panose="020B0502020202020204" pitchFamily="34" charset="0"/>
              </a:rPr>
              <a:t>crystal clear</a:t>
            </a:r>
            <a:r>
              <a:rPr lang="en-AU" sz="2400" b="0" i="0" u="none" strike="noStrike" kern="1200" dirty="0">
                <a:solidFill>
                  <a:srgbClr val="000000"/>
                </a:solidFill>
                <a:effectLst/>
                <a:highlight>
                  <a:srgbClr val="FF0000"/>
                </a:highlight>
                <a:latin typeface="Century Gothic" panose="020B0502020202020204" pitchFamily="34" charset="0"/>
                <a:ea typeface="Century Gothic" panose="020B0502020202020204" pitchFamily="34" charset="0"/>
                <a:cs typeface="Century Gothic" panose="020B0502020202020204" pitchFamily="34" charset="0"/>
              </a:rPr>
              <a:t>,</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n-AU" sz="24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the sun shone brightly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diamond.</a:t>
            </a:r>
            <a:endParaRPr lang="en-AU" sz="24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5A54640D-040C-D75B-AE37-5AC90C34F407}"/>
              </a:ext>
            </a:extLst>
          </p:cNvPr>
          <p:cNvSpPr txBox="1"/>
          <p:nvPr/>
        </p:nvSpPr>
        <p:spPr>
          <a:xfrm>
            <a:off x="7284657" y="1925422"/>
            <a:ext cx="4638508" cy="3046988"/>
          </a:xfrm>
          <a:prstGeom prst="rect">
            <a:avLst/>
          </a:prstGeom>
          <a:noFill/>
        </p:spPr>
        <p:txBody>
          <a:bodyPr wrap="square" rtlCol="0">
            <a:spAutoFit/>
          </a:bodyPr>
          <a:lstStyle/>
          <a:p>
            <a:r>
              <a:rPr lang="en-AU" sz="2400" b="1" dirty="0">
                <a:latin typeface="Century Gothic" panose="020B0502020202020204" pitchFamily="34" charset="0"/>
              </a:rPr>
              <a:t>Imagery via adjectives</a:t>
            </a:r>
          </a:p>
          <a:p>
            <a:r>
              <a:rPr lang="en-AU" sz="2400" dirty="0">
                <a:latin typeface="Century Gothic" panose="020B0502020202020204" pitchFamily="34" charset="0"/>
              </a:rPr>
              <a:t>SVC sentence</a:t>
            </a:r>
          </a:p>
          <a:p>
            <a:r>
              <a:rPr lang="en-AU" sz="2400" dirty="0">
                <a:latin typeface="Century Gothic" panose="020B0502020202020204" pitchFamily="34" charset="0"/>
              </a:rPr>
              <a:t>2 adjectives</a:t>
            </a:r>
          </a:p>
          <a:p>
            <a:endParaRPr lang="en-AU" sz="2400" dirty="0">
              <a:latin typeface="Century Gothic" panose="020B0502020202020204" pitchFamily="34" charset="0"/>
            </a:endParaRPr>
          </a:p>
          <a:p>
            <a:r>
              <a:rPr lang="en-AU" sz="2400" b="1" dirty="0">
                <a:latin typeface="Century Gothic" panose="020B0502020202020204" pitchFamily="34" charset="0"/>
              </a:rPr>
              <a:t>Emphasis via Alliteration</a:t>
            </a:r>
          </a:p>
          <a:p>
            <a:pPr marL="342900" indent="-342900">
              <a:buFont typeface="Arial" panose="020B0604020202020204" pitchFamily="34" charset="0"/>
              <a:buChar char="•"/>
            </a:pPr>
            <a:r>
              <a:rPr lang="en-AU" sz="2400" dirty="0">
                <a:latin typeface="Century Gothic" panose="020B0502020202020204" pitchFamily="34" charset="0"/>
              </a:rPr>
              <a:t>bright blue</a:t>
            </a:r>
          </a:p>
          <a:p>
            <a:pPr marL="342900" indent="-342900">
              <a:buFont typeface="Arial" panose="020B0604020202020204" pitchFamily="34" charset="0"/>
              <a:buChar char="•"/>
            </a:pPr>
            <a:r>
              <a:rPr lang="en-AU" sz="2400" dirty="0">
                <a:latin typeface="Century Gothic" panose="020B0502020202020204" pitchFamily="34" charset="0"/>
              </a:rPr>
              <a:t>wild and wavy</a:t>
            </a:r>
          </a:p>
          <a:p>
            <a:endParaRPr lang="en-AU" sz="2400" b="1" dirty="0">
              <a:latin typeface="Century Gothic" panose="020B0502020202020204" pitchFamily="34" charset="0"/>
            </a:endParaRPr>
          </a:p>
        </p:txBody>
      </p:sp>
      <p:sp>
        <p:nvSpPr>
          <p:cNvPr id="4" name="TextBox 3">
            <a:extLst>
              <a:ext uri="{FF2B5EF4-FFF2-40B4-BE49-F238E27FC236}">
                <a16:creationId xmlns:a16="http://schemas.microsoft.com/office/drawing/2014/main" id="{AC08D335-D960-31D7-44EA-9156D7915B21}"/>
              </a:ext>
            </a:extLst>
          </p:cNvPr>
          <p:cNvSpPr txBox="1"/>
          <p:nvPr/>
        </p:nvSpPr>
        <p:spPr>
          <a:xfrm>
            <a:off x="1902941" y="5770605"/>
            <a:ext cx="6227987" cy="369332"/>
          </a:xfrm>
          <a:prstGeom prst="rect">
            <a:avLst/>
          </a:prstGeom>
          <a:noFill/>
        </p:spPr>
        <p:txBody>
          <a:bodyPr wrap="none" rtlCol="0">
            <a:spAutoFit/>
          </a:bodyPr>
          <a:lstStyle/>
          <a:p>
            <a:r>
              <a:rPr lang="en-US" dirty="0"/>
              <a:t>Discuss how you can do two jobs with the same words</a:t>
            </a:r>
          </a:p>
        </p:txBody>
      </p:sp>
    </p:spTree>
    <p:extLst>
      <p:ext uri="{BB962C8B-B14F-4D97-AF65-F5344CB8AC3E}">
        <p14:creationId xmlns:p14="http://schemas.microsoft.com/office/powerpoint/2010/main" val="1803335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200329"/>
          </a:xfrm>
          <a:prstGeom prst="rect">
            <a:avLst/>
          </a:prstGeom>
          <a:noFill/>
        </p:spPr>
        <p:txBody>
          <a:bodyPr wrap="square" rtlCol="0">
            <a:spAutoFit/>
          </a:bodyPr>
          <a:lstStyle/>
          <a:p>
            <a:pPr marL="0" algn="l" rtl="0" eaLnBrk="1" fontAlgn="t" latinLnBrk="0" hangingPunct="1">
              <a:spcBef>
                <a:spcPts val="0"/>
              </a:spcBef>
              <a:spcAft>
                <a:spcPts val="0"/>
              </a:spcAft>
            </a:pP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sea was crystal clear, </a:t>
            </a:r>
            <a:endParaRPr lang="en-AU" sz="24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b="1" i="0" u="none" strike="noStrike" kern="1200" dirty="0">
                <a:solidFill>
                  <a:srgbClr val="000000"/>
                </a:solidFill>
                <a:effectLst/>
                <a:highlight>
                  <a:srgbClr val="00FF00"/>
                </a:highlight>
                <a:latin typeface="Century Gothic" panose="020B0502020202020204" pitchFamily="34" charset="0"/>
                <a:ea typeface="Century Gothic" panose="020B0502020202020204" pitchFamily="34" charset="0"/>
                <a:cs typeface="Century Gothic" panose="020B0502020202020204" pitchFamily="34" charset="0"/>
              </a:rPr>
              <a:t>and</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the sun shone brightly like a diamond.</a:t>
            </a:r>
            <a:endParaRPr lang="en-AU" sz="24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5A54640D-040C-D75B-AE37-5AC90C34F407}"/>
              </a:ext>
            </a:extLst>
          </p:cNvPr>
          <p:cNvSpPr txBox="1"/>
          <p:nvPr/>
        </p:nvSpPr>
        <p:spPr>
          <a:xfrm>
            <a:off x="7422093" y="1977137"/>
            <a:ext cx="4638508" cy="1569660"/>
          </a:xfrm>
          <a:prstGeom prst="rect">
            <a:avLst/>
          </a:prstGeom>
          <a:noFill/>
        </p:spPr>
        <p:txBody>
          <a:bodyPr wrap="square" rtlCol="0">
            <a:spAutoFit/>
          </a:bodyPr>
          <a:lstStyle/>
          <a:p>
            <a:r>
              <a:rPr lang="en-AU" sz="2400" b="1" dirty="0">
                <a:latin typeface="Century Gothic" panose="020B0502020202020204" pitchFamily="34" charset="0"/>
              </a:rPr>
              <a:t>Connection of addition</a:t>
            </a:r>
          </a:p>
          <a:p>
            <a:r>
              <a:rPr lang="en-AU" sz="2400" dirty="0">
                <a:latin typeface="Century Gothic" panose="020B0502020202020204" pitchFamily="34" charset="0"/>
              </a:rPr>
              <a:t>“and” is used to connect two clauses</a:t>
            </a:r>
          </a:p>
          <a:p>
            <a:endParaRPr lang="en-AU" sz="2400" b="1" dirty="0">
              <a:latin typeface="Century Gothic" panose="020B0502020202020204" pitchFamily="34" charset="0"/>
            </a:endParaRPr>
          </a:p>
        </p:txBody>
      </p:sp>
      <p:sp>
        <p:nvSpPr>
          <p:cNvPr id="4" name="TextBox 3">
            <a:extLst>
              <a:ext uri="{FF2B5EF4-FFF2-40B4-BE49-F238E27FC236}">
                <a16:creationId xmlns:a16="http://schemas.microsoft.com/office/drawing/2014/main" id="{AC08D335-D960-31D7-44EA-9156D7915B21}"/>
              </a:ext>
            </a:extLst>
          </p:cNvPr>
          <p:cNvSpPr txBox="1"/>
          <p:nvPr/>
        </p:nvSpPr>
        <p:spPr>
          <a:xfrm>
            <a:off x="1902941" y="5770605"/>
            <a:ext cx="4687502" cy="369332"/>
          </a:xfrm>
          <a:prstGeom prst="rect">
            <a:avLst/>
          </a:prstGeom>
          <a:noFill/>
        </p:spPr>
        <p:txBody>
          <a:bodyPr wrap="none" rtlCol="0">
            <a:spAutoFit/>
          </a:bodyPr>
          <a:lstStyle/>
          <a:p>
            <a:r>
              <a:rPr lang="en-US" dirty="0"/>
              <a:t>Discuss how some people overuse ‘and’</a:t>
            </a:r>
          </a:p>
        </p:txBody>
      </p:sp>
    </p:spTree>
    <p:extLst>
      <p:ext uri="{BB962C8B-B14F-4D97-AF65-F5344CB8AC3E}">
        <p14:creationId xmlns:p14="http://schemas.microsoft.com/office/powerpoint/2010/main" val="36057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200329"/>
          </a:xfrm>
          <a:prstGeom prst="rect">
            <a:avLst/>
          </a:prstGeom>
          <a:noFill/>
        </p:spPr>
        <p:txBody>
          <a:bodyPr wrap="square" rtlCol="0">
            <a:spAutoFit/>
          </a:bodyPr>
          <a:lstStyle/>
          <a:p>
            <a:pPr marL="0" algn="l" rtl="0" eaLnBrk="1" fontAlgn="t"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sea was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crystal clear, </a:t>
            </a:r>
            <a:endParaRPr lang="en-AU" sz="24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the sun shone </a:t>
            </a:r>
            <a:r>
              <a:rPr lang="en-AU" sz="2400" b="1" i="0" u="none" strike="noStrike" kern="1200" dirty="0">
                <a:solidFill>
                  <a:srgbClr val="000000"/>
                </a:solidFill>
                <a:effectLst/>
                <a:highlight>
                  <a:srgbClr val="00FF00"/>
                </a:highlight>
                <a:latin typeface="Century Gothic" panose="020B0502020202020204" pitchFamily="34" charset="0"/>
                <a:ea typeface="Century Gothic" panose="020B0502020202020204" pitchFamily="34" charset="0"/>
                <a:cs typeface="Century Gothic" panose="020B0502020202020204" pitchFamily="34" charset="0"/>
              </a:rPr>
              <a:t>brightly</a:t>
            </a: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diamond.</a:t>
            </a:r>
            <a:endParaRPr lang="en-AU" sz="24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5A54640D-040C-D75B-AE37-5AC90C34F407}"/>
              </a:ext>
            </a:extLst>
          </p:cNvPr>
          <p:cNvSpPr txBox="1"/>
          <p:nvPr/>
        </p:nvSpPr>
        <p:spPr>
          <a:xfrm>
            <a:off x="8147819" y="2458554"/>
            <a:ext cx="5582359" cy="2677656"/>
          </a:xfrm>
          <a:prstGeom prst="rect">
            <a:avLst/>
          </a:prstGeom>
          <a:noFill/>
        </p:spPr>
        <p:txBody>
          <a:bodyPr wrap="square" rtlCol="0">
            <a:spAutoFit/>
          </a:bodyPr>
          <a:lstStyle/>
          <a:p>
            <a:r>
              <a:rPr lang="en-AU" sz="2400" b="1" dirty="0">
                <a:latin typeface="Century Gothic" panose="020B0502020202020204" pitchFamily="34" charset="0"/>
              </a:rPr>
              <a:t>Adverb of Manner </a:t>
            </a:r>
          </a:p>
          <a:p>
            <a:r>
              <a:rPr lang="en-AU" sz="2400" b="1" dirty="0">
                <a:latin typeface="Century Gothic" panose="020B0502020202020204" pitchFamily="34" charset="0"/>
              </a:rPr>
              <a:t>(dynamic action)</a:t>
            </a:r>
          </a:p>
          <a:p>
            <a:pPr marL="342900" indent="-342900">
              <a:buFont typeface="Arial" panose="020B0604020202020204" pitchFamily="34" charset="0"/>
              <a:buChar char="•"/>
            </a:pPr>
            <a:r>
              <a:rPr lang="en-AU" sz="2400" dirty="0">
                <a:latin typeface="Century Gothic" panose="020B0502020202020204" pitchFamily="34" charset="0"/>
              </a:rPr>
              <a:t>brilliantly</a:t>
            </a:r>
          </a:p>
          <a:p>
            <a:pPr marL="342900" indent="-342900">
              <a:buFont typeface="Arial" panose="020B0604020202020204" pitchFamily="34" charset="0"/>
              <a:buChar char="•"/>
            </a:pPr>
            <a:r>
              <a:rPr lang="en-AU" sz="2400" dirty="0">
                <a:latin typeface="Century Gothic" panose="020B0502020202020204" pitchFamily="34" charset="0"/>
              </a:rPr>
              <a:t>glowingly</a:t>
            </a:r>
          </a:p>
          <a:p>
            <a:pPr marL="342900" indent="-342900">
              <a:buFont typeface="Arial" panose="020B0604020202020204" pitchFamily="34" charset="0"/>
              <a:buChar char="•"/>
            </a:pPr>
            <a:r>
              <a:rPr lang="en-AU" sz="2400" dirty="0">
                <a:latin typeface="Century Gothic" panose="020B0502020202020204" pitchFamily="34" charset="0"/>
              </a:rPr>
              <a:t>radiantly</a:t>
            </a:r>
          </a:p>
          <a:p>
            <a:pPr marL="342900" indent="-342900">
              <a:buFont typeface="Arial" panose="020B0604020202020204" pitchFamily="34" charset="0"/>
              <a:buChar char="•"/>
            </a:pPr>
            <a:endParaRPr lang="en-AU" sz="2400" dirty="0">
              <a:latin typeface="Century Gothic" panose="020B0502020202020204" pitchFamily="34" charset="0"/>
            </a:endParaRPr>
          </a:p>
          <a:p>
            <a:r>
              <a:rPr lang="en-AU" sz="2400" b="1" dirty="0">
                <a:latin typeface="Century Gothic" panose="020B0502020202020204" pitchFamily="34" charset="0"/>
              </a:rPr>
              <a:t> </a:t>
            </a:r>
          </a:p>
        </p:txBody>
      </p:sp>
      <p:sp>
        <p:nvSpPr>
          <p:cNvPr id="4" name="TextBox 3">
            <a:extLst>
              <a:ext uri="{FF2B5EF4-FFF2-40B4-BE49-F238E27FC236}">
                <a16:creationId xmlns:a16="http://schemas.microsoft.com/office/drawing/2014/main" id="{AC08D335-D960-31D7-44EA-9156D7915B21}"/>
              </a:ext>
            </a:extLst>
          </p:cNvPr>
          <p:cNvSpPr txBox="1"/>
          <p:nvPr/>
        </p:nvSpPr>
        <p:spPr>
          <a:xfrm>
            <a:off x="854099" y="5616270"/>
            <a:ext cx="10480754" cy="369332"/>
          </a:xfrm>
          <a:prstGeom prst="rect">
            <a:avLst/>
          </a:prstGeom>
          <a:noFill/>
        </p:spPr>
        <p:txBody>
          <a:bodyPr wrap="none" rtlCol="0">
            <a:spAutoFit/>
          </a:bodyPr>
          <a:lstStyle/>
          <a:p>
            <a:r>
              <a:rPr lang="en-US" dirty="0"/>
              <a:t>Discuss how adverbs of manner have __</a:t>
            </a:r>
            <a:r>
              <a:rPr lang="en-US" dirty="0" err="1"/>
              <a:t>ly</a:t>
            </a:r>
            <a:r>
              <a:rPr lang="en-US" dirty="0"/>
              <a:t> endings and can add to the verb or the adjective</a:t>
            </a:r>
          </a:p>
        </p:txBody>
      </p:sp>
    </p:spTree>
    <p:extLst>
      <p:ext uri="{BB962C8B-B14F-4D97-AF65-F5344CB8AC3E}">
        <p14:creationId xmlns:p14="http://schemas.microsoft.com/office/powerpoint/2010/main" val="10902616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28571" y="633547"/>
            <a:ext cx="6488178" cy="4590386"/>
          </a:xfrm>
          <a:prstGeom prst="rect">
            <a:avLst/>
          </a:prstGeom>
        </p:spPr>
      </p:pic>
      <p:sp>
        <p:nvSpPr>
          <p:cNvPr id="2" name="TextBox 1">
            <a:extLst>
              <a:ext uri="{FF2B5EF4-FFF2-40B4-BE49-F238E27FC236}">
                <a16:creationId xmlns:a16="http://schemas.microsoft.com/office/drawing/2014/main" id="{7C8D77B7-6FD4-7A68-E516-996EC37C702C}"/>
              </a:ext>
            </a:extLst>
          </p:cNvPr>
          <p:cNvSpPr txBox="1"/>
          <p:nvPr/>
        </p:nvSpPr>
        <p:spPr>
          <a:xfrm>
            <a:off x="7243763" y="633547"/>
            <a:ext cx="4319666" cy="1200329"/>
          </a:xfrm>
          <a:prstGeom prst="rect">
            <a:avLst/>
          </a:prstGeom>
          <a:noFill/>
        </p:spPr>
        <p:txBody>
          <a:bodyPr wrap="square" rtlCol="0">
            <a:spAutoFit/>
          </a:bodyPr>
          <a:lstStyle/>
          <a:p>
            <a:pPr marL="0" algn="l" rtl="0" eaLnBrk="1" fontAlgn="t"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 sea was </a:t>
            </a:r>
            <a:r>
              <a:rPr lang="en-AU" sz="24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crystal clear, </a:t>
            </a:r>
            <a:endParaRPr lang="en-AU" sz="24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24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the sun shone brightly </a:t>
            </a:r>
            <a:r>
              <a:rPr lang="en-AU" sz="2400" b="1" i="0" u="none" strike="noStrike" kern="1200" dirty="0">
                <a:solidFill>
                  <a:srgbClr val="000000"/>
                </a:solidFill>
                <a:effectLst/>
                <a:highlight>
                  <a:srgbClr val="FF00FF"/>
                </a:highlight>
                <a:latin typeface="Century Gothic" panose="020B0502020202020204" pitchFamily="34" charset="0"/>
                <a:ea typeface="Century Gothic" panose="020B0502020202020204" pitchFamily="34" charset="0"/>
                <a:cs typeface="Century Gothic" panose="020B0502020202020204" pitchFamily="34" charset="0"/>
              </a:rPr>
              <a:t>like a diamond.</a:t>
            </a:r>
            <a:endParaRPr lang="en-AU" sz="2400" b="1" i="0" u="none" strike="noStrike" dirty="0">
              <a:effectLst/>
              <a:highlight>
                <a:srgbClr val="FF00FF"/>
              </a:highlight>
              <a:latin typeface="Arial" panose="020B0604020202020204" pitchFamily="34" charset="0"/>
            </a:endParaRPr>
          </a:p>
        </p:txBody>
      </p:sp>
      <p:sp>
        <p:nvSpPr>
          <p:cNvPr id="3" name="TextBox 2">
            <a:extLst>
              <a:ext uri="{FF2B5EF4-FFF2-40B4-BE49-F238E27FC236}">
                <a16:creationId xmlns:a16="http://schemas.microsoft.com/office/drawing/2014/main" id="{5A54640D-040C-D75B-AE37-5AC90C34F407}"/>
              </a:ext>
            </a:extLst>
          </p:cNvPr>
          <p:cNvSpPr txBox="1"/>
          <p:nvPr/>
        </p:nvSpPr>
        <p:spPr>
          <a:xfrm>
            <a:off x="7799032" y="2570911"/>
            <a:ext cx="5582359" cy="2308324"/>
          </a:xfrm>
          <a:prstGeom prst="rect">
            <a:avLst/>
          </a:prstGeom>
          <a:noFill/>
        </p:spPr>
        <p:txBody>
          <a:bodyPr wrap="square" rtlCol="0">
            <a:spAutoFit/>
          </a:bodyPr>
          <a:lstStyle/>
          <a:p>
            <a:r>
              <a:rPr lang="en-AU" sz="2400" b="1" dirty="0">
                <a:latin typeface="Century Gothic" panose="020B0502020202020204" pitchFamily="34" charset="0"/>
              </a:rPr>
              <a:t>Simile (to create imagery)</a:t>
            </a:r>
          </a:p>
          <a:p>
            <a:pPr marL="342900" indent="-342900">
              <a:buFont typeface="Arial" panose="020B0604020202020204" pitchFamily="34" charset="0"/>
              <a:buChar char="•"/>
            </a:pPr>
            <a:r>
              <a:rPr lang="en-AU" sz="2400" dirty="0">
                <a:latin typeface="Century Gothic" panose="020B0502020202020204" pitchFamily="34" charset="0"/>
              </a:rPr>
              <a:t>disco ball</a:t>
            </a:r>
          </a:p>
          <a:p>
            <a:pPr marL="342900" indent="-342900">
              <a:buFont typeface="Arial" panose="020B0604020202020204" pitchFamily="34" charset="0"/>
              <a:buChar char="•"/>
            </a:pPr>
            <a:r>
              <a:rPr lang="en-AU" sz="2400" dirty="0">
                <a:latin typeface="Century Gothic" panose="020B0502020202020204" pitchFamily="34" charset="0"/>
              </a:rPr>
              <a:t>torch</a:t>
            </a:r>
          </a:p>
          <a:p>
            <a:pPr marL="342900" indent="-342900">
              <a:buFont typeface="Arial" panose="020B0604020202020204" pitchFamily="34" charset="0"/>
              <a:buChar char="•"/>
            </a:pPr>
            <a:r>
              <a:rPr lang="en-AU" sz="2400" dirty="0">
                <a:latin typeface="Century Gothic" panose="020B0502020202020204" pitchFamily="34" charset="0"/>
              </a:rPr>
              <a:t>high-beam light</a:t>
            </a:r>
          </a:p>
          <a:p>
            <a:pPr marL="342900" indent="-342900">
              <a:buFont typeface="Arial" panose="020B0604020202020204" pitchFamily="34" charset="0"/>
              <a:buChar char="•"/>
            </a:pPr>
            <a:endParaRPr lang="en-AU" sz="2400" dirty="0">
              <a:latin typeface="Century Gothic" panose="020B0502020202020204" pitchFamily="34" charset="0"/>
            </a:endParaRPr>
          </a:p>
          <a:p>
            <a:r>
              <a:rPr lang="en-AU" sz="2400" b="1" dirty="0">
                <a:latin typeface="Century Gothic" panose="020B0502020202020204" pitchFamily="34" charset="0"/>
              </a:rPr>
              <a:t> </a:t>
            </a:r>
          </a:p>
        </p:txBody>
      </p:sp>
      <p:sp>
        <p:nvSpPr>
          <p:cNvPr id="4" name="TextBox 3">
            <a:extLst>
              <a:ext uri="{FF2B5EF4-FFF2-40B4-BE49-F238E27FC236}">
                <a16:creationId xmlns:a16="http://schemas.microsoft.com/office/drawing/2014/main" id="{AC08D335-D960-31D7-44EA-9156D7915B21}"/>
              </a:ext>
            </a:extLst>
          </p:cNvPr>
          <p:cNvSpPr txBox="1"/>
          <p:nvPr/>
        </p:nvSpPr>
        <p:spPr>
          <a:xfrm>
            <a:off x="854099" y="5616270"/>
            <a:ext cx="8853706" cy="646331"/>
          </a:xfrm>
          <a:prstGeom prst="rect">
            <a:avLst/>
          </a:prstGeom>
          <a:noFill/>
        </p:spPr>
        <p:txBody>
          <a:bodyPr wrap="none" rtlCol="0">
            <a:spAutoFit/>
          </a:bodyPr>
          <a:lstStyle/>
          <a:p>
            <a:r>
              <a:rPr lang="en-US" dirty="0"/>
              <a:t>Discuss how similes can make the reader associate two things.</a:t>
            </a:r>
          </a:p>
          <a:p>
            <a:r>
              <a:rPr lang="en-US" dirty="0"/>
              <a:t>Also, discuss the two formations of similes – as bright as a XXXX or like a XXXXX </a:t>
            </a:r>
          </a:p>
        </p:txBody>
      </p:sp>
    </p:spTree>
    <p:extLst>
      <p:ext uri="{BB962C8B-B14F-4D97-AF65-F5344CB8AC3E}">
        <p14:creationId xmlns:p14="http://schemas.microsoft.com/office/powerpoint/2010/main" val="253395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422903" y="845214"/>
            <a:ext cx="6488178" cy="4590386"/>
          </a:xfrm>
          <a:prstGeom prst="rect">
            <a:avLst/>
          </a:prstGeom>
        </p:spPr>
      </p:pic>
      <p:sp>
        <p:nvSpPr>
          <p:cNvPr id="2" name="TextBox 1">
            <a:extLst>
              <a:ext uri="{FF2B5EF4-FFF2-40B4-BE49-F238E27FC236}">
                <a16:creationId xmlns:a16="http://schemas.microsoft.com/office/drawing/2014/main" id="{5A84BD2F-3088-7B97-51A6-00CBA5F2DBFF}"/>
              </a:ext>
            </a:extLst>
          </p:cNvPr>
          <p:cNvSpPr txBox="1"/>
          <p:nvPr/>
        </p:nvSpPr>
        <p:spPr>
          <a:xfrm>
            <a:off x="7578591" y="1166649"/>
            <a:ext cx="4047903" cy="3416320"/>
          </a:xfrm>
          <a:prstGeom prst="rect">
            <a:avLst/>
          </a:prstGeom>
          <a:noFill/>
        </p:spPr>
        <p:txBody>
          <a:bodyPr wrap="none" rtlCol="0">
            <a:spAutoFit/>
          </a:bodyPr>
          <a:lstStyle/>
          <a:p>
            <a:r>
              <a:rPr lang="en-US" b="1" dirty="0"/>
              <a:t>Formula for sentence one:</a:t>
            </a:r>
          </a:p>
          <a:p>
            <a:pPr marL="342900" indent="-342900">
              <a:buFont typeface="+mj-lt"/>
              <a:buAutoNum type="arabicPeriod"/>
            </a:pPr>
            <a:r>
              <a:rPr lang="en-US" dirty="0"/>
              <a:t>Adverb of time +</a:t>
            </a:r>
          </a:p>
          <a:p>
            <a:pPr marL="342900" indent="-342900">
              <a:buFont typeface="+mj-lt"/>
              <a:buAutoNum type="arabicPeriod"/>
            </a:pPr>
            <a:r>
              <a:rPr lang="en-US" dirty="0"/>
              <a:t>Name of family (Proper noun) +</a:t>
            </a:r>
          </a:p>
          <a:p>
            <a:pPr marL="342900" indent="-342900">
              <a:buFont typeface="+mj-lt"/>
              <a:buAutoNum type="arabicPeriod"/>
            </a:pPr>
            <a:r>
              <a:rPr lang="en-US" dirty="0"/>
              <a:t>Origin of family + (Proper noun) </a:t>
            </a:r>
          </a:p>
          <a:p>
            <a:pPr marL="342900" indent="-342900">
              <a:buFont typeface="+mj-lt"/>
              <a:buAutoNum type="arabicPeriod"/>
            </a:pPr>
            <a:r>
              <a:rPr lang="en-US" dirty="0"/>
              <a:t>Upgraded verb +</a:t>
            </a:r>
          </a:p>
          <a:p>
            <a:pPr marL="342900" indent="-342900">
              <a:buFont typeface="+mj-lt"/>
              <a:buAutoNum type="arabicPeriod"/>
            </a:pPr>
            <a:r>
              <a:rPr lang="en-US" dirty="0"/>
              <a:t>Upgraded noun +</a:t>
            </a:r>
          </a:p>
          <a:p>
            <a:pPr marL="342900" indent="-342900">
              <a:buFont typeface="+mj-lt"/>
              <a:buAutoNum type="arabicPeriod"/>
            </a:pPr>
            <a:r>
              <a:rPr lang="en-US" dirty="0"/>
              <a:t>Adverb of place +</a:t>
            </a:r>
          </a:p>
          <a:p>
            <a:pPr marL="342900" indent="-342900">
              <a:buFont typeface="+mj-lt"/>
              <a:buAutoNum type="arabicPeriod"/>
            </a:pPr>
            <a:r>
              <a:rPr lang="en-US" dirty="0"/>
              <a:t>Proper nouns +</a:t>
            </a:r>
          </a:p>
          <a:p>
            <a:pPr marL="342900" indent="-342900">
              <a:buFont typeface="+mj-lt"/>
              <a:buAutoNum type="arabicPeriod"/>
            </a:pPr>
            <a:r>
              <a:rPr lang="en-US" dirty="0"/>
              <a:t>Connector of reason +</a:t>
            </a:r>
          </a:p>
          <a:p>
            <a:pPr marL="342900" indent="-342900">
              <a:buFont typeface="+mj-lt"/>
              <a:buAutoNum type="arabicPeriod"/>
            </a:pPr>
            <a:r>
              <a:rPr lang="en-US" dirty="0"/>
              <a:t>Upgraded adjective +</a:t>
            </a:r>
          </a:p>
          <a:p>
            <a:pPr marL="342900" indent="-342900">
              <a:buFont typeface="+mj-lt"/>
              <a:buAutoNum type="arabicPeriod"/>
            </a:pPr>
            <a:r>
              <a:rPr lang="en-US" dirty="0"/>
              <a:t>Upgraded noun</a:t>
            </a:r>
          </a:p>
          <a:p>
            <a:endParaRPr lang="en-US" dirty="0"/>
          </a:p>
        </p:txBody>
      </p:sp>
    </p:spTree>
    <p:extLst>
      <p:ext uri="{BB962C8B-B14F-4D97-AF65-F5344CB8AC3E}">
        <p14:creationId xmlns:p14="http://schemas.microsoft.com/office/powerpoint/2010/main" val="226308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C4610E-9C18-467B-BF10-BE6A974CC3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0" name="Freeform 5">
              <a:extLst>
                <a:ext uri="{FF2B5EF4-FFF2-40B4-BE49-F238E27FC236}">
                  <a16:creationId xmlns:a16="http://schemas.microsoft.com/office/drawing/2014/main" id="{296DF307-344E-4E9B-A7AA-8139E450D1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1" name="Freeform 6">
              <a:extLst>
                <a:ext uri="{FF2B5EF4-FFF2-40B4-BE49-F238E27FC236}">
                  <a16:creationId xmlns:a16="http://schemas.microsoft.com/office/drawing/2014/main" id="{E263CC2D-ACFB-4EB3-ADF9-CD82BC842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7">
              <a:extLst>
                <a:ext uri="{FF2B5EF4-FFF2-40B4-BE49-F238E27FC236}">
                  <a16:creationId xmlns:a16="http://schemas.microsoft.com/office/drawing/2014/main" id="{C5366E2F-9BA0-485A-B1CA-A5E6E2E37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3" name="Freeform 8">
              <a:extLst>
                <a:ext uri="{FF2B5EF4-FFF2-40B4-BE49-F238E27FC236}">
                  <a16:creationId xmlns:a16="http://schemas.microsoft.com/office/drawing/2014/main" id="{1803051E-7C26-4F53-8293-B4EAED4212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9">
              <a:extLst>
                <a:ext uri="{FF2B5EF4-FFF2-40B4-BE49-F238E27FC236}">
                  <a16:creationId xmlns:a16="http://schemas.microsoft.com/office/drawing/2014/main" id="{D10888CD-E496-4116-9C45-CF4F17ADE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10">
              <a:extLst>
                <a:ext uri="{FF2B5EF4-FFF2-40B4-BE49-F238E27FC236}">
                  <a16:creationId xmlns:a16="http://schemas.microsoft.com/office/drawing/2014/main" id="{0A42DA8F-DA3D-43E9-A184-E0F6C133A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6" name="Freeform 11">
              <a:extLst>
                <a:ext uri="{FF2B5EF4-FFF2-40B4-BE49-F238E27FC236}">
                  <a16:creationId xmlns:a16="http://schemas.microsoft.com/office/drawing/2014/main" id="{473EAD31-7AA3-49B7-ADD6-C13FF0F14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7" name="Freeform 12">
              <a:extLst>
                <a:ext uri="{FF2B5EF4-FFF2-40B4-BE49-F238E27FC236}">
                  <a16:creationId xmlns:a16="http://schemas.microsoft.com/office/drawing/2014/main" id="{2BBB7CDF-BA2E-451F-9201-CF2B6FEAE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3">
              <a:extLst>
                <a:ext uri="{FF2B5EF4-FFF2-40B4-BE49-F238E27FC236}">
                  <a16:creationId xmlns:a16="http://schemas.microsoft.com/office/drawing/2014/main" id="{84809EF2-CD0D-4BC3-ABC7-E7E312A1D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9" name="Freeform 14">
              <a:extLst>
                <a:ext uri="{FF2B5EF4-FFF2-40B4-BE49-F238E27FC236}">
                  <a16:creationId xmlns:a16="http://schemas.microsoft.com/office/drawing/2014/main" id="{11D2D6C5-637B-4AFE-97F4-D4E48A6134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15">
              <a:extLst>
                <a:ext uri="{FF2B5EF4-FFF2-40B4-BE49-F238E27FC236}">
                  <a16:creationId xmlns:a16="http://schemas.microsoft.com/office/drawing/2014/main" id="{F841B2C5-57F5-4FE6-B4D4-EBB3F30881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1" name="Freeform 16">
              <a:extLst>
                <a:ext uri="{FF2B5EF4-FFF2-40B4-BE49-F238E27FC236}">
                  <a16:creationId xmlns:a16="http://schemas.microsoft.com/office/drawing/2014/main" id="{B4822A39-2A52-4B2C-9319-BEFC526DB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2" name="Freeform 17">
              <a:extLst>
                <a:ext uri="{FF2B5EF4-FFF2-40B4-BE49-F238E27FC236}">
                  <a16:creationId xmlns:a16="http://schemas.microsoft.com/office/drawing/2014/main" id="{4E469692-E783-4950-8DEC-3A1FD3978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8">
              <a:extLst>
                <a:ext uri="{FF2B5EF4-FFF2-40B4-BE49-F238E27FC236}">
                  <a16:creationId xmlns:a16="http://schemas.microsoft.com/office/drawing/2014/main" id="{012909CD-3254-41E5-B8BB-0F2D7CE0D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9">
              <a:extLst>
                <a:ext uri="{FF2B5EF4-FFF2-40B4-BE49-F238E27FC236}">
                  <a16:creationId xmlns:a16="http://schemas.microsoft.com/office/drawing/2014/main" id="{93E7648E-861E-4503-AEDC-56C4EC507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20">
              <a:extLst>
                <a:ext uri="{FF2B5EF4-FFF2-40B4-BE49-F238E27FC236}">
                  <a16:creationId xmlns:a16="http://schemas.microsoft.com/office/drawing/2014/main" id="{F9C72257-EBD0-4D1C-A32C-D84644687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1">
              <a:extLst>
                <a:ext uri="{FF2B5EF4-FFF2-40B4-BE49-F238E27FC236}">
                  <a16:creationId xmlns:a16="http://schemas.microsoft.com/office/drawing/2014/main" id="{87BB2CBB-9C22-4E28-AB86-DC92AEE2D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2">
              <a:extLst>
                <a:ext uri="{FF2B5EF4-FFF2-40B4-BE49-F238E27FC236}">
                  <a16:creationId xmlns:a16="http://schemas.microsoft.com/office/drawing/2014/main" id="{F85B3053-8D9F-410A-80C2-7960DDEA6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23">
              <a:extLst>
                <a:ext uri="{FF2B5EF4-FFF2-40B4-BE49-F238E27FC236}">
                  <a16:creationId xmlns:a16="http://schemas.microsoft.com/office/drawing/2014/main" id="{E8FF5DA7-6E72-41F1-A54C-EAF440A27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0" name="Group 29">
            <a:extLst>
              <a:ext uri="{FF2B5EF4-FFF2-40B4-BE49-F238E27FC236}">
                <a16:creationId xmlns:a16="http://schemas.microsoft.com/office/drawing/2014/main" id="{A899734C-500F-4274-9854-8BFA14A1D7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69293" y="1186483"/>
            <a:ext cx="8848345" cy="4477933"/>
            <a:chOff x="1669293" y="1186483"/>
            <a:chExt cx="8848345" cy="4477933"/>
          </a:xfrm>
        </p:grpSpPr>
        <p:sp>
          <p:nvSpPr>
            <p:cNvPr id="31" name="Rectangle 30">
              <a:extLst>
                <a:ext uri="{FF2B5EF4-FFF2-40B4-BE49-F238E27FC236}">
                  <a16:creationId xmlns:a16="http://schemas.microsoft.com/office/drawing/2014/main" id="{FF07BF51-2934-47AD-A415-7400882F14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31">
              <a:extLst>
                <a:ext uri="{FF2B5EF4-FFF2-40B4-BE49-F238E27FC236}">
                  <a16:creationId xmlns:a16="http://schemas.microsoft.com/office/drawing/2014/main" id="{DD6E3DF0-EDC0-458B-9C5B-911814F0A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5D0824B1-47C9-4504-99FB-CB150519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useBgFill="1">
        <p:nvSpPr>
          <p:cNvPr id="35" name="Rectangle 34">
            <a:extLst>
              <a:ext uri="{FF2B5EF4-FFF2-40B4-BE49-F238E27FC236}">
                <a16:creationId xmlns:a16="http://schemas.microsoft.com/office/drawing/2014/main" id="{34DD805B-2A7B-4ADA-9C4D-E0C9F192DB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664A566-6D08-4E84-9708-4916A20016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8" name="Freeform 5">
              <a:extLst>
                <a:ext uri="{FF2B5EF4-FFF2-40B4-BE49-F238E27FC236}">
                  <a16:creationId xmlns:a16="http://schemas.microsoft.com/office/drawing/2014/main" id="{871B622B-6E58-4933-88EC-99F28705F7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 name="Freeform 6">
              <a:extLst>
                <a:ext uri="{FF2B5EF4-FFF2-40B4-BE49-F238E27FC236}">
                  <a16:creationId xmlns:a16="http://schemas.microsoft.com/office/drawing/2014/main" id="{EE9A4681-AC1B-4ABC-9A1C-C7E7F08A00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Freeform 7">
              <a:extLst>
                <a:ext uri="{FF2B5EF4-FFF2-40B4-BE49-F238E27FC236}">
                  <a16:creationId xmlns:a16="http://schemas.microsoft.com/office/drawing/2014/main" id="{F1EEAF4B-DA1A-4CC9-9CE4-587A9E2E17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 name="Freeform 8">
              <a:extLst>
                <a:ext uri="{FF2B5EF4-FFF2-40B4-BE49-F238E27FC236}">
                  <a16:creationId xmlns:a16="http://schemas.microsoft.com/office/drawing/2014/main" id="{4591EF24-12A6-499B-8074-7E3DFBE6E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 name="Freeform 9">
              <a:extLst>
                <a:ext uri="{FF2B5EF4-FFF2-40B4-BE49-F238E27FC236}">
                  <a16:creationId xmlns:a16="http://schemas.microsoft.com/office/drawing/2014/main" id="{66866784-2E4F-4C28-BE67-875B71B7C1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a:extLst>
                <a:ext uri="{FF2B5EF4-FFF2-40B4-BE49-F238E27FC236}">
                  <a16:creationId xmlns:a16="http://schemas.microsoft.com/office/drawing/2014/main" id="{752279D8-59CC-4821-B591-79994164F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11">
              <a:extLst>
                <a:ext uri="{FF2B5EF4-FFF2-40B4-BE49-F238E27FC236}">
                  <a16:creationId xmlns:a16="http://schemas.microsoft.com/office/drawing/2014/main" id="{FB4FBA9C-1D3E-4B35-8A79-25478153F5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12">
              <a:extLst>
                <a:ext uri="{FF2B5EF4-FFF2-40B4-BE49-F238E27FC236}">
                  <a16:creationId xmlns:a16="http://schemas.microsoft.com/office/drawing/2014/main" id="{9428A193-740A-43D2-B875-80CB90AD91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13">
              <a:extLst>
                <a:ext uri="{FF2B5EF4-FFF2-40B4-BE49-F238E27FC236}">
                  <a16:creationId xmlns:a16="http://schemas.microsoft.com/office/drawing/2014/main" id="{92B2EFF8-5790-427A-ABED-1680FD133D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4">
              <a:extLst>
                <a:ext uri="{FF2B5EF4-FFF2-40B4-BE49-F238E27FC236}">
                  <a16:creationId xmlns:a16="http://schemas.microsoft.com/office/drawing/2014/main" id="{782C5932-1596-43AA-BD7E-0F94FB8A96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5">
              <a:extLst>
                <a:ext uri="{FF2B5EF4-FFF2-40B4-BE49-F238E27FC236}">
                  <a16:creationId xmlns:a16="http://schemas.microsoft.com/office/drawing/2014/main" id="{EFC81310-1590-4DBE-BF0B-DADBCF9F88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6">
              <a:extLst>
                <a:ext uri="{FF2B5EF4-FFF2-40B4-BE49-F238E27FC236}">
                  <a16:creationId xmlns:a16="http://schemas.microsoft.com/office/drawing/2014/main" id="{968BA84E-DD0E-4FCD-8EDA-76DF8E09FB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7">
              <a:extLst>
                <a:ext uri="{FF2B5EF4-FFF2-40B4-BE49-F238E27FC236}">
                  <a16:creationId xmlns:a16="http://schemas.microsoft.com/office/drawing/2014/main" id="{1D3D7541-A0D9-4993-B691-D2D5B8B3EF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8">
              <a:extLst>
                <a:ext uri="{FF2B5EF4-FFF2-40B4-BE49-F238E27FC236}">
                  <a16:creationId xmlns:a16="http://schemas.microsoft.com/office/drawing/2014/main" id="{9FB31D01-8168-4494-8C2F-727E555AAF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9">
              <a:extLst>
                <a:ext uri="{FF2B5EF4-FFF2-40B4-BE49-F238E27FC236}">
                  <a16:creationId xmlns:a16="http://schemas.microsoft.com/office/drawing/2014/main" id="{8C455EEB-FD40-414D-A542-FB35DEB73C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20">
              <a:extLst>
                <a:ext uri="{FF2B5EF4-FFF2-40B4-BE49-F238E27FC236}">
                  <a16:creationId xmlns:a16="http://schemas.microsoft.com/office/drawing/2014/main" id="{F08F1FC1-956F-4494-BAFD-D504E93070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21">
              <a:extLst>
                <a:ext uri="{FF2B5EF4-FFF2-40B4-BE49-F238E27FC236}">
                  <a16:creationId xmlns:a16="http://schemas.microsoft.com/office/drawing/2014/main" id="{BEEDE1AA-8DCD-43D3-BC15-5748403148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22">
              <a:extLst>
                <a:ext uri="{FF2B5EF4-FFF2-40B4-BE49-F238E27FC236}">
                  <a16:creationId xmlns:a16="http://schemas.microsoft.com/office/drawing/2014/main" id="{E36CDA69-ED79-4DCF-9761-0B6134FA6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23">
              <a:extLst>
                <a:ext uri="{FF2B5EF4-FFF2-40B4-BE49-F238E27FC236}">
                  <a16:creationId xmlns:a16="http://schemas.microsoft.com/office/drawing/2014/main" id="{5F812C02-CFCB-47F4-B493-7753519FCA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58" name="Group 57">
            <a:extLst>
              <a:ext uri="{FF2B5EF4-FFF2-40B4-BE49-F238E27FC236}">
                <a16:creationId xmlns:a16="http://schemas.microsoft.com/office/drawing/2014/main" id="{B83678BA-0A50-4D51-9E9E-08BB66F83C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7084" y="1186483"/>
            <a:ext cx="3822597" cy="4477933"/>
            <a:chOff x="807084" y="1186483"/>
            <a:chExt cx="3822597" cy="4477933"/>
          </a:xfrm>
        </p:grpSpPr>
        <p:sp>
          <p:nvSpPr>
            <p:cNvPr id="59" name="Rectangle 58">
              <a:extLst>
                <a:ext uri="{FF2B5EF4-FFF2-40B4-BE49-F238E27FC236}">
                  <a16:creationId xmlns:a16="http://schemas.microsoft.com/office/drawing/2014/main" id="{F1A8F65D-5E8F-4CA5-9240-1357120F9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531" y="1186483"/>
              <a:ext cx="3821702"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39">
              <a:extLst>
                <a:ext uri="{FF2B5EF4-FFF2-40B4-BE49-F238E27FC236}">
                  <a16:creationId xmlns:a16="http://schemas.microsoft.com/office/drawing/2014/main" id="{2A4731E5-DE5F-4215-9525-99426B3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514766"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478866D-C5E9-4968-BEF7-B1F030808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7084" y="1991156"/>
              <a:ext cx="382259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0859A6F-48F4-455F-6808-BEF9245051EE}"/>
              </a:ext>
            </a:extLst>
          </p:cNvPr>
          <p:cNvSpPr>
            <a:spLocks noGrp="1"/>
          </p:cNvSpPr>
          <p:nvPr>
            <p:ph type="title"/>
          </p:nvPr>
        </p:nvSpPr>
        <p:spPr>
          <a:xfrm>
            <a:off x="895415" y="2075504"/>
            <a:ext cx="3654569" cy="2042725"/>
          </a:xfrm>
        </p:spPr>
        <p:txBody>
          <a:bodyPr vert="horz" lIns="228600" tIns="228600" rIns="228600" bIns="0" rtlCol="0" anchor="b">
            <a:normAutofit/>
          </a:bodyPr>
          <a:lstStyle/>
          <a:p>
            <a:pPr>
              <a:lnSpc>
                <a:spcPct val="80000"/>
              </a:lnSpc>
            </a:pPr>
            <a:endParaRPr lang="en-US" sz="5400" dirty="0"/>
          </a:p>
        </p:txBody>
      </p:sp>
      <p:sp>
        <p:nvSpPr>
          <p:cNvPr id="63" name="Rectangle 62">
            <a:extLst>
              <a:ext uri="{FF2B5EF4-FFF2-40B4-BE49-F238E27FC236}">
                <a16:creationId xmlns:a16="http://schemas.microsoft.com/office/drawing/2014/main" id="{9BF6EDB4-B4ED-4900-9E38-A7AE0EEEE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0150" y="-6706"/>
            <a:ext cx="6751849" cy="6871125"/>
          </a:xfrm>
          <a:prstGeom prst="rect">
            <a:avLst/>
          </a:prstGeom>
          <a:solidFill>
            <a:schemeClr val="bg1"/>
          </a:solidFill>
          <a:ln w="9525">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a:hlinkClick r:id="" action="ppaction://media"/>
            <a:extLst>
              <a:ext uri="{FF2B5EF4-FFF2-40B4-BE49-F238E27FC236}">
                <a16:creationId xmlns:a16="http://schemas.microsoft.com/office/drawing/2014/main" id="{8BDB34CC-EC52-CEDF-CAA4-BF4CA79A5891}"/>
              </a:ext>
            </a:extLst>
          </p:cNvPr>
          <p:cNvPicPr>
            <a:picLocks noGrp="1" noRot="1" noChangeAspect="1"/>
          </p:cNvPicPr>
          <p:nvPr>
            <p:ph idx="1"/>
            <a:videoFile r:link="rId1"/>
          </p:nvPr>
        </p:nvPicPr>
        <p:blipFill>
          <a:blip r:embed="rId3"/>
          <a:stretch>
            <a:fillRect/>
          </a:stretch>
        </p:blipFill>
        <p:spPr>
          <a:xfrm>
            <a:off x="292937" y="105021"/>
            <a:ext cx="11369054" cy="6423514"/>
          </a:xfrm>
          <a:prstGeom prst="rect">
            <a:avLst/>
          </a:prstGeom>
          <a:ln w="9525">
            <a:noFill/>
          </a:ln>
        </p:spPr>
      </p:pic>
    </p:spTree>
    <p:extLst>
      <p:ext uri="{BB962C8B-B14F-4D97-AF65-F5344CB8AC3E}">
        <p14:creationId xmlns:p14="http://schemas.microsoft.com/office/powerpoint/2010/main" val="8726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67FA6C90-311E-EC4B-AB81-8E7D7E7015A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043953" y="185831"/>
            <a:ext cx="8674100" cy="6127750"/>
          </a:xfrm>
        </p:spPr>
      </p:pic>
      <p:sp>
        <p:nvSpPr>
          <p:cNvPr id="2" name="TextBox 1">
            <a:extLst>
              <a:ext uri="{FF2B5EF4-FFF2-40B4-BE49-F238E27FC236}">
                <a16:creationId xmlns:a16="http://schemas.microsoft.com/office/drawing/2014/main" id="{B38D7496-EB5E-8842-42CB-E00E78B6CC11}"/>
              </a:ext>
            </a:extLst>
          </p:cNvPr>
          <p:cNvSpPr txBox="1"/>
          <p:nvPr/>
        </p:nvSpPr>
        <p:spPr>
          <a:xfrm>
            <a:off x="3514165" y="656216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067554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03206" y="858093"/>
            <a:ext cx="6488178" cy="4590386"/>
          </a:xfrm>
          <a:prstGeom prst="rect">
            <a:avLst/>
          </a:prstGeom>
        </p:spPr>
      </p:pic>
      <p:sp>
        <p:nvSpPr>
          <p:cNvPr id="2" name="TextBox 1">
            <a:extLst>
              <a:ext uri="{FF2B5EF4-FFF2-40B4-BE49-F238E27FC236}">
                <a16:creationId xmlns:a16="http://schemas.microsoft.com/office/drawing/2014/main" id="{5A84BD2F-3088-7B97-51A6-00CBA5F2DBFF}"/>
              </a:ext>
            </a:extLst>
          </p:cNvPr>
          <p:cNvSpPr txBox="1"/>
          <p:nvPr/>
        </p:nvSpPr>
        <p:spPr>
          <a:xfrm>
            <a:off x="7578591" y="1166649"/>
            <a:ext cx="4140877" cy="369332"/>
          </a:xfrm>
          <a:prstGeom prst="rect">
            <a:avLst/>
          </a:prstGeom>
          <a:noFill/>
        </p:spPr>
        <p:txBody>
          <a:bodyPr wrap="none" rtlCol="0">
            <a:spAutoFit/>
          </a:bodyPr>
          <a:lstStyle/>
          <a:p>
            <a:r>
              <a:rPr lang="en-US" dirty="0"/>
              <a:t>Write a sentence using the formula:</a:t>
            </a:r>
          </a:p>
        </p:txBody>
      </p:sp>
    </p:spTree>
    <p:extLst>
      <p:ext uri="{BB962C8B-B14F-4D97-AF65-F5344CB8AC3E}">
        <p14:creationId xmlns:p14="http://schemas.microsoft.com/office/powerpoint/2010/main" val="19403580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590327" y="858092"/>
            <a:ext cx="6488178" cy="4590386"/>
          </a:xfrm>
          <a:prstGeom prst="rect">
            <a:avLst/>
          </a:prstGeom>
        </p:spPr>
      </p:pic>
      <p:sp>
        <p:nvSpPr>
          <p:cNvPr id="2" name="TextBox 1">
            <a:extLst>
              <a:ext uri="{FF2B5EF4-FFF2-40B4-BE49-F238E27FC236}">
                <a16:creationId xmlns:a16="http://schemas.microsoft.com/office/drawing/2014/main" id="{5A84BD2F-3088-7B97-51A6-00CBA5F2DBFF}"/>
              </a:ext>
            </a:extLst>
          </p:cNvPr>
          <p:cNvSpPr txBox="1"/>
          <p:nvPr/>
        </p:nvSpPr>
        <p:spPr>
          <a:xfrm>
            <a:off x="7578591" y="1166649"/>
            <a:ext cx="3424335" cy="2585323"/>
          </a:xfrm>
          <a:prstGeom prst="rect">
            <a:avLst/>
          </a:prstGeom>
          <a:noFill/>
        </p:spPr>
        <p:txBody>
          <a:bodyPr wrap="none" rtlCol="0">
            <a:spAutoFit/>
          </a:bodyPr>
          <a:lstStyle/>
          <a:p>
            <a:r>
              <a:rPr lang="en-US" b="1" dirty="0"/>
              <a:t>Formula for sentence two:</a:t>
            </a:r>
          </a:p>
          <a:p>
            <a:pPr marL="342900" indent="-342900">
              <a:buFont typeface="+mj-lt"/>
              <a:buAutoNum type="arabicPeriod"/>
            </a:pPr>
            <a:r>
              <a:rPr lang="en-US" dirty="0"/>
              <a:t>2 adjectives +</a:t>
            </a:r>
          </a:p>
          <a:p>
            <a:pPr marL="342900" indent="-342900">
              <a:buFont typeface="+mj-lt"/>
              <a:buAutoNum type="arabicPeriod"/>
            </a:pPr>
            <a:r>
              <a:rPr lang="en-US" dirty="0"/>
              <a:t>Alliteration +</a:t>
            </a:r>
          </a:p>
          <a:p>
            <a:pPr marL="342900" indent="-342900">
              <a:buFont typeface="+mj-lt"/>
              <a:buAutoNum type="arabicPeriod"/>
            </a:pPr>
            <a:r>
              <a:rPr lang="en-US" dirty="0"/>
              <a:t>Connection of addition + </a:t>
            </a:r>
          </a:p>
          <a:p>
            <a:pPr marL="342900" indent="-342900">
              <a:buFont typeface="+mj-lt"/>
              <a:buAutoNum type="arabicPeriod"/>
            </a:pPr>
            <a:r>
              <a:rPr lang="en-US" dirty="0"/>
              <a:t>Adverb of manner +</a:t>
            </a:r>
          </a:p>
          <a:p>
            <a:pPr marL="342900" indent="-342900">
              <a:buFont typeface="+mj-lt"/>
              <a:buAutoNum type="arabicPeriod"/>
            </a:pPr>
            <a:r>
              <a:rPr lang="en-US" dirty="0"/>
              <a:t>Simile</a:t>
            </a:r>
          </a:p>
          <a:p>
            <a:endParaRPr lang="en-US" b="1" dirty="0"/>
          </a:p>
          <a:p>
            <a:endParaRPr lang="en-US" b="1" dirty="0"/>
          </a:p>
          <a:p>
            <a:endParaRPr lang="en-US" dirty="0"/>
          </a:p>
        </p:txBody>
      </p:sp>
    </p:spTree>
    <p:extLst>
      <p:ext uri="{BB962C8B-B14F-4D97-AF65-F5344CB8AC3E}">
        <p14:creationId xmlns:p14="http://schemas.microsoft.com/office/powerpoint/2010/main" val="38563691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DAEC9E-CEB3-1B4C-A0BD-981954ACCD77}"/>
              </a:ext>
            </a:extLst>
          </p:cNvPr>
          <p:cNvPicPr>
            <a:picLocks noGrp="1" noChangeAspect="1"/>
          </p:cNvPicPr>
          <p:nvPr>
            <p:ph idx="1"/>
          </p:nvPr>
        </p:nvPicPr>
        <p:blipFill>
          <a:blip r:embed="rId2"/>
          <a:stretch>
            <a:fillRect/>
          </a:stretch>
        </p:blipFill>
        <p:spPr>
          <a:xfrm>
            <a:off x="654722" y="974002"/>
            <a:ext cx="6488178" cy="4590386"/>
          </a:xfrm>
          <a:prstGeom prst="rect">
            <a:avLst/>
          </a:prstGeom>
        </p:spPr>
      </p:pic>
      <p:sp>
        <p:nvSpPr>
          <p:cNvPr id="2" name="TextBox 1">
            <a:extLst>
              <a:ext uri="{FF2B5EF4-FFF2-40B4-BE49-F238E27FC236}">
                <a16:creationId xmlns:a16="http://schemas.microsoft.com/office/drawing/2014/main" id="{5A84BD2F-3088-7B97-51A6-00CBA5F2DBFF}"/>
              </a:ext>
            </a:extLst>
          </p:cNvPr>
          <p:cNvSpPr txBox="1"/>
          <p:nvPr/>
        </p:nvSpPr>
        <p:spPr>
          <a:xfrm>
            <a:off x="7578591" y="1166649"/>
            <a:ext cx="4140877" cy="369332"/>
          </a:xfrm>
          <a:prstGeom prst="rect">
            <a:avLst/>
          </a:prstGeom>
          <a:noFill/>
        </p:spPr>
        <p:txBody>
          <a:bodyPr wrap="none" rtlCol="0">
            <a:spAutoFit/>
          </a:bodyPr>
          <a:lstStyle/>
          <a:p>
            <a:r>
              <a:rPr lang="en-US" dirty="0"/>
              <a:t>Write a sentence using the formula:</a:t>
            </a:r>
          </a:p>
        </p:txBody>
      </p:sp>
    </p:spTree>
    <p:extLst>
      <p:ext uri="{BB962C8B-B14F-4D97-AF65-F5344CB8AC3E}">
        <p14:creationId xmlns:p14="http://schemas.microsoft.com/office/powerpoint/2010/main" val="4047753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68960" y="545364"/>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107482"/>
            <a:ext cx="4714875" cy="2585323"/>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Without warning,</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they were confronted with a massive storm. </a:t>
            </a: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 angry wave snapped the mast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20F3294C-6E70-A19E-6CBE-2508C7E91435}"/>
              </a:ext>
            </a:extLst>
          </p:cNvPr>
          <p:cNvSpPr txBox="1"/>
          <p:nvPr/>
        </p:nvSpPr>
        <p:spPr>
          <a:xfrm>
            <a:off x="1524000" y="6127531"/>
            <a:ext cx="3834704" cy="369332"/>
          </a:xfrm>
          <a:prstGeom prst="rect">
            <a:avLst/>
          </a:prstGeom>
          <a:noFill/>
        </p:spPr>
        <p:txBody>
          <a:bodyPr wrap="none" rtlCol="0">
            <a:spAutoFit/>
          </a:bodyPr>
          <a:lstStyle/>
          <a:p>
            <a:r>
              <a:rPr lang="en-AU" sz="1800" b="1" dirty="0">
                <a:latin typeface="Century Gothic" panose="020B0502020202020204" pitchFamily="34" charset="0"/>
              </a:rPr>
              <a:t>Where in the Narrative Hill is this?</a:t>
            </a:r>
          </a:p>
        </p:txBody>
      </p:sp>
    </p:spTree>
    <p:extLst>
      <p:ext uri="{BB962C8B-B14F-4D97-AF65-F5344CB8AC3E}">
        <p14:creationId xmlns:p14="http://schemas.microsoft.com/office/powerpoint/2010/main" val="20698204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A567-A857-70E7-C725-50F132BA8B9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779D7D7-61CE-FA82-F1CE-FEAE7855D242}"/>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6989399A-71D5-220C-C3F6-407C537CF90C}"/>
              </a:ext>
            </a:extLst>
          </p:cNvPr>
          <p:cNvPicPr>
            <a:picLocks noChangeAspect="1"/>
          </p:cNvPicPr>
          <p:nvPr/>
        </p:nvPicPr>
        <p:blipFill>
          <a:blip r:embed="rId2"/>
          <a:stretch>
            <a:fillRect/>
          </a:stretch>
        </p:blipFill>
        <p:spPr>
          <a:xfrm>
            <a:off x="970384" y="-1506"/>
            <a:ext cx="9629192" cy="6859506"/>
          </a:xfrm>
          <a:prstGeom prst="rect">
            <a:avLst/>
          </a:prstGeom>
        </p:spPr>
      </p:pic>
      <p:pic>
        <p:nvPicPr>
          <p:cNvPr id="4" name="Picture 3">
            <a:extLst>
              <a:ext uri="{FF2B5EF4-FFF2-40B4-BE49-F238E27FC236}">
                <a16:creationId xmlns:a16="http://schemas.microsoft.com/office/drawing/2014/main" id="{78CECCEF-F8B8-D5DA-E9E3-3861412F0843}"/>
              </a:ext>
            </a:extLst>
          </p:cNvPr>
          <p:cNvPicPr>
            <a:picLocks noChangeAspect="1"/>
          </p:cNvPicPr>
          <p:nvPr/>
        </p:nvPicPr>
        <p:blipFill>
          <a:blip r:embed="rId2"/>
          <a:stretch>
            <a:fillRect/>
          </a:stretch>
        </p:blipFill>
        <p:spPr>
          <a:xfrm>
            <a:off x="539459" y="0"/>
            <a:ext cx="9629192" cy="6859506"/>
          </a:xfrm>
          <a:prstGeom prst="rect">
            <a:avLst/>
          </a:prstGeom>
        </p:spPr>
      </p:pic>
    </p:spTree>
    <p:extLst>
      <p:ext uri="{BB962C8B-B14F-4D97-AF65-F5344CB8AC3E}">
        <p14:creationId xmlns:p14="http://schemas.microsoft.com/office/powerpoint/2010/main" val="22297523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038C3-B8BF-CBDF-3186-C5BB4E4EA3F9}"/>
              </a:ext>
            </a:extLst>
          </p:cNvPr>
          <p:cNvSpPr>
            <a:spLocks noGrp="1"/>
          </p:cNvSpPr>
          <p:nvPr>
            <p:ph type="title"/>
          </p:nvPr>
        </p:nvSpPr>
        <p:spPr/>
        <p:txBody>
          <a:bodyPr/>
          <a:lstStyle/>
          <a:p>
            <a:r>
              <a:rPr lang="en-US" dirty="0"/>
              <a:t>Frame 2</a:t>
            </a:r>
          </a:p>
        </p:txBody>
      </p:sp>
      <p:pic>
        <p:nvPicPr>
          <p:cNvPr id="5" name="Content Placeholder 4" descr="Text&#10;&#10;Description automatically generated with low confidence">
            <a:extLst>
              <a:ext uri="{FF2B5EF4-FFF2-40B4-BE49-F238E27FC236}">
                <a16:creationId xmlns:a16="http://schemas.microsoft.com/office/drawing/2014/main" id="{F6EAB837-77CC-4341-EFC0-2F41C98082C8}"/>
              </a:ext>
            </a:extLst>
          </p:cNvPr>
          <p:cNvPicPr>
            <a:picLocks noGrp="1" noChangeAspect="1"/>
          </p:cNvPicPr>
          <p:nvPr>
            <p:ph idx="1"/>
          </p:nvPr>
        </p:nvPicPr>
        <p:blipFill>
          <a:blip r:embed="rId2"/>
          <a:stretch>
            <a:fillRect/>
          </a:stretch>
        </p:blipFill>
        <p:spPr>
          <a:xfrm>
            <a:off x="677863" y="1582615"/>
            <a:ext cx="10951302" cy="4145850"/>
          </a:xfrm>
        </p:spPr>
      </p:pic>
    </p:spTree>
    <p:extLst>
      <p:ext uri="{BB962C8B-B14F-4D97-AF65-F5344CB8AC3E}">
        <p14:creationId xmlns:p14="http://schemas.microsoft.com/office/powerpoint/2010/main" val="20497190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38793" y="764305"/>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1754326"/>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US" sz="1800" b="1" i="0" u="none" strike="noStrike" kern="1200" dirty="0">
                <a:solidFill>
                  <a:srgbClr val="000000"/>
                </a:solidFill>
                <a:effectLst/>
                <a:highlight>
                  <a:srgbClr val="00FF00"/>
                </a:highlight>
                <a:latin typeface="Century Gothic" panose="020B0502020202020204" pitchFamily="34" charset="0"/>
                <a:ea typeface="Century Gothic" panose="020B0502020202020204" pitchFamily="34" charset="0"/>
                <a:cs typeface="Century Gothic" panose="020B0502020202020204" pitchFamily="34" charset="0"/>
              </a:rPr>
              <a:t>Without warning</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they were confronted with a massive storm. </a:t>
            </a: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483366" y="2764221"/>
            <a:ext cx="3589444" cy="2308324"/>
          </a:xfrm>
          <a:prstGeom prst="rect">
            <a:avLst/>
          </a:prstGeom>
          <a:noFill/>
        </p:spPr>
        <p:txBody>
          <a:bodyPr wrap="none" rtlCol="0">
            <a:spAutoFit/>
          </a:bodyPr>
          <a:lstStyle/>
          <a:p>
            <a:r>
              <a:rPr lang="en-US" b="1" dirty="0"/>
              <a:t>Adverb of time </a:t>
            </a:r>
          </a:p>
          <a:p>
            <a:r>
              <a:rPr lang="en-US" b="1" dirty="0"/>
              <a:t>(with dangerous connotations)</a:t>
            </a:r>
          </a:p>
          <a:p>
            <a:pPr marL="285750" indent="-285750">
              <a:buFont typeface="Arial" panose="020B0604020202020204" pitchFamily="34" charset="0"/>
              <a:buChar char="•"/>
            </a:pPr>
            <a:r>
              <a:rPr lang="en-US" dirty="0"/>
              <a:t>suddenly</a:t>
            </a:r>
          </a:p>
          <a:p>
            <a:pPr marL="285750" indent="-285750">
              <a:buFont typeface="Arial" panose="020B0604020202020204" pitchFamily="34" charset="0"/>
              <a:buChar char="•"/>
            </a:pPr>
            <a:r>
              <a:rPr lang="en-US" dirty="0"/>
              <a:t>all of a sudden</a:t>
            </a:r>
          </a:p>
          <a:p>
            <a:pPr marL="285750" indent="-285750">
              <a:buFont typeface="Arial" panose="020B0604020202020204" pitchFamily="34" charset="0"/>
              <a:buChar char="•"/>
            </a:pPr>
            <a:r>
              <a:rPr lang="en-US" dirty="0"/>
              <a:t>in a flash</a:t>
            </a:r>
          </a:p>
          <a:p>
            <a:pPr marL="285750" indent="-285750">
              <a:buFont typeface="Arial" panose="020B0604020202020204" pitchFamily="34" charset="0"/>
              <a:buChar char="•"/>
            </a:pPr>
            <a:r>
              <a:rPr lang="en-US" dirty="0"/>
              <a:t>immediately</a:t>
            </a:r>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8512267" cy="646331"/>
          </a:xfrm>
          <a:prstGeom prst="rect">
            <a:avLst/>
          </a:prstGeom>
          <a:noFill/>
        </p:spPr>
        <p:txBody>
          <a:bodyPr wrap="none" rtlCol="0">
            <a:spAutoFit/>
          </a:bodyPr>
          <a:lstStyle/>
          <a:p>
            <a:r>
              <a:rPr lang="en-US" dirty="0"/>
              <a:t>Discuss how an adverb of time can have additional jobs in the sentence – </a:t>
            </a:r>
          </a:p>
          <a:p>
            <a:r>
              <a:rPr lang="en-US" dirty="0"/>
              <a:t>such as to create suspense or danger </a:t>
            </a:r>
          </a:p>
        </p:txBody>
      </p:sp>
    </p:spTree>
    <p:extLst>
      <p:ext uri="{BB962C8B-B14F-4D97-AF65-F5344CB8AC3E}">
        <p14:creationId xmlns:p14="http://schemas.microsoft.com/office/powerpoint/2010/main" val="11199198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13035" y="760530"/>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1754326"/>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Without warning,</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they were </a:t>
            </a:r>
            <a:r>
              <a:rPr lang="en-AU" sz="1800" b="1" i="0" u="none" strike="noStrike" kern="1200" dirty="0">
                <a:solidFill>
                  <a:srgbClr val="000000"/>
                </a:solidFill>
                <a:effectLst/>
                <a:highlight>
                  <a:srgbClr val="FF00FF"/>
                </a:highlight>
                <a:latin typeface="Century Gothic" panose="020B0502020202020204" pitchFamily="34" charset="0"/>
                <a:ea typeface="Century Gothic" panose="020B0502020202020204" pitchFamily="34" charset="0"/>
                <a:cs typeface="Century Gothic" panose="020B0502020202020204" pitchFamily="34" charset="0"/>
              </a:rPr>
              <a:t>confronted</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with a massive storm. </a:t>
            </a: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483366" y="2764221"/>
            <a:ext cx="3100551" cy="2585323"/>
          </a:xfrm>
          <a:prstGeom prst="rect">
            <a:avLst/>
          </a:prstGeom>
          <a:noFill/>
        </p:spPr>
        <p:txBody>
          <a:bodyPr wrap="square" rtlCol="0">
            <a:spAutoFit/>
          </a:bodyPr>
          <a:lstStyle/>
          <a:p>
            <a:r>
              <a:rPr lang="en-US" b="1" dirty="0"/>
              <a:t>Upgraded verb for ‘saw’</a:t>
            </a:r>
          </a:p>
          <a:p>
            <a:pPr marL="285750" indent="-285750">
              <a:buFont typeface="Arial" panose="020B0604020202020204" pitchFamily="34" charset="0"/>
              <a:buChar char="•"/>
            </a:pPr>
            <a:r>
              <a:rPr lang="en-US" dirty="0"/>
              <a:t>faced with</a:t>
            </a:r>
          </a:p>
          <a:p>
            <a:pPr marL="285750" indent="-285750">
              <a:buFont typeface="Arial" panose="020B0604020202020204" pitchFamily="34" charset="0"/>
              <a:buChar char="•"/>
            </a:pPr>
            <a:r>
              <a:rPr lang="en-US" dirty="0"/>
              <a:t>witnessed</a:t>
            </a:r>
          </a:p>
          <a:p>
            <a:pPr marL="285750" indent="-285750">
              <a:buFont typeface="Arial" panose="020B0604020202020204" pitchFamily="34" charset="0"/>
              <a:buChar char="•"/>
            </a:pPr>
            <a:r>
              <a:rPr lang="en-US" dirty="0"/>
              <a:t>noticed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8557151" cy="369332"/>
          </a:xfrm>
          <a:prstGeom prst="rect">
            <a:avLst/>
          </a:prstGeom>
          <a:noFill/>
        </p:spPr>
        <p:txBody>
          <a:bodyPr wrap="none" rtlCol="0">
            <a:spAutoFit/>
          </a:bodyPr>
          <a:lstStyle/>
          <a:p>
            <a:r>
              <a:rPr lang="en-US" dirty="0"/>
              <a:t>Discuss how a verb can make such a difference to the “vibe” of the action</a:t>
            </a:r>
          </a:p>
        </p:txBody>
      </p:sp>
    </p:spTree>
    <p:extLst>
      <p:ext uri="{BB962C8B-B14F-4D97-AF65-F5344CB8AC3E}">
        <p14:creationId xmlns:p14="http://schemas.microsoft.com/office/powerpoint/2010/main" val="1650523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38793" y="760530"/>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a:t>
            </a:r>
            <a:r>
              <a:rPr lang="en-AU" sz="1800" b="1" i="0" u="none" strike="noStrike" kern="1200" dirty="0">
                <a:solidFill>
                  <a:srgbClr val="000000"/>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cracked</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 angry wave snapped the mast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483366" y="2764221"/>
            <a:ext cx="3100551" cy="2862322"/>
          </a:xfrm>
          <a:prstGeom prst="rect">
            <a:avLst/>
          </a:prstGeom>
          <a:noFill/>
        </p:spPr>
        <p:txBody>
          <a:bodyPr wrap="square" rtlCol="0">
            <a:spAutoFit/>
          </a:bodyPr>
          <a:lstStyle/>
          <a:p>
            <a:r>
              <a:rPr lang="en-US" b="1" dirty="0"/>
              <a:t>Explore the verb ‘cracked’ (onomatopoeia</a:t>
            </a:r>
            <a:r>
              <a:rPr lang="en-US" dirty="0"/>
              <a:t>)</a:t>
            </a: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10100842" cy="369332"/>
          </a:xfrm>
          <a:prstGeom prst="rect">
            <a:avLst/>
          </a:prstGeom>
          <a:noFill/>
        </p:spPr>
        <p:txBody>
          <a:bodyPr wrap="none" rtlCol="0">
            <a:spAutoFit/>
          </a:bodyPr>
          <a:lstStyle/>
          <a:p>
            <a:r>
              <a:rPr lang="en-US" dirty="0"/>
              <a:t>Discuss how onomatopoeia can be used to create the imagery you desire in your writing</a:t>
            </a:r>
          </a:p>
        </p:txBody>
      </p:sp>
    </p:spTree>
    <p:extLst>
      <p:ext uri="{BB962C8B-B14F-4D97-AF65-F5344CB8AC3E}">
        <p14:creationId xmlns:p14="http://schemas.microsoft.com/office/powerpoint/2010/main" val="455934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DFF257A-042C-46B5-80D1-3E8CFD334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2836BD6-A1CD-4253-813F-3EDA642A7A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63EE4AB3-C905-497E-988B-4D7394894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74DC5FF-D912-4C9F-811A-337208A3B4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04E6A71-624A-4806-A53E-87BC73A85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E1871C83-254F-49CD-8EA7-8CB7089B80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427141DF-5457-4673-B816-C6C5C72AE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a:extLst>
                <a:ext uri="{FF2B5EF4-FFF2-40B4-BE49-F238E27FC236}">
                  <a16:creationId xmlns:a16="http://schemas.microsoft.com/office/drawing/2014/main" id="{BC9A176E-C84F-4816-97D4-426B396FC0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a:extLst>
                <a:ext uri="{FF2B5EF4-FFF2-40B4-BE49-F238E27FC236}">
                  <a16:creationId xmlns:a16="http://schemas.microsoft.com/office/drawing/2014/main" id="{981B905A-332A-49BC-9456-7D0337D9BD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a:extLst>
                <a:ext uri="{FF2B5EF4-FFF2-40B4-BE49-F238E27FC236}">
                  <a16:creationId xmlns:a16="http://schemas.microsoft.com/office/drawing/2014/main" id="{2EBD9769-DFB9-4970-91FF-137E685AF6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a:extLst>
                <a:ext uri="{FF2B5EF4-FFF2-40B4-BE49-F238E27FC236}">
                  <a16:creationId xmlns:a16="http://schemas.microsoft.com/office/drawing/2014/main" id="{21DCB916-2D3C-46BC-9A95-EFC166D96C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189DAD37-FFF7-49FA-8FBB-D20A992D48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a:extLst>
                <a:ext uri="{FF2B5EF4-FFF2-40B4-BE49-F238E27FC236}">
                  <a16:creationId xmlns:a16="http://schemas.microsoft.com/office/drawing/2014/main" id="{D148A64A-D598-4309-BCA9-F67ADE72CB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38A95D77-7745-4551-BBD5-3515A074D3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a:extLst>
                <a:ext uri="{FF2B5EF4-FFF2-40B4-BE49-F238E27FC236}">
                  <a16:creationId xmlns:a16="http://schemas.microsoft.com/office/drawing/2014/main" id="{A2C20B7F-80D6-4D48-BB2A-9AEC854948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a:extLst>
                <a:ext uri="{FF2B5EF4-FFF2-40B4-BE49-F238E27FC236}">
                  <a16:creationId xmlns:a16="http://schemas.microsoft.com/office/drawing/2014/main" id="{55589882-0BB8-42B0-B42F-32A75B1918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a:extLst>
                <a:ext uri="{FF2B5EF4-FFF2-40B4-BE49-F238E27FC236}">
                  <a16:creationId xmlns:a16="http://schemas.microsoft.com/office/drawing/2014/main" id="{53673B9F-5864-445E-82E7-0A8324FA8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a:extLst>
                <a:ext uri="{FF2B5EF4-FFF2-40B4-BE49-F238E27FC236}">
                  <a16:creationId xmlns:a16="http://schemas.microsoft.com/office/drawing/2014/main" id="{16FF3B3D-59FE-4AE1-AA54-14A691D6BF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a:extLst>
                <a:ext uri="{FF2B5EF4-FFF2-40B4-BE49-F238E27FC236}">
                  <a16:creationId xmlns:a16="http://schemas.microsoft.com/office/drawing/2014/main" id="{901CA0F0-4962-4EC5-BA5B-3F0A967FC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a:extLst>
                <a:ext uri="{FF2B5EF4-FFF2-40B4-BE49-F238E27FC236}">
                  <a16:creationId xmlns:a16="http://schemas.microsoft.com/office/drawing/2014/main" id="{3DD02E26-C2AD-4062-85BD-28D172C9E7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a:extLst>
                <a:ext uri="{FF2B5EF4-FFF2-40B4-BE49-F238E27FC236}">
                  <a16:creationId xmlns:a16="http://schemas.microsoft.com/office/drawing/2014/main" id="{D7B60BD4-07C1-461F-B38E-B39EBACA3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a:extLst>
                <a:ext uri="{FF2B5EF4-FFF2-40B4-BE49-F238E27FC236}">
                  <a16:creationId xmlns:a16="http://schemas.microsoft.com/office/drawing/2014/main" id="{D81BB3F7-E4A5-4BD9-A70D-FDA6C91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a:extLst>
                <a:ext uri="{FF2B5EF4-FFF2-40B4-BE49-F238E27FC236}">
                  <a16:creationId xmlns:a16="http://schemas.microsoft.com/office/drawing/2014/main" id="{B93A80B5-32BA-48BB-941A-4FC64AC62E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4" name="Rectangle 33">
            <a:extLst>
              <a:ext uri="{FF2B5EF4-FFF2-40B4-BE49-F238E27FC236}">
                <a16:creationId xmlns:a16="http://schemas.microsoft.com/office/drawing/2014/main" id="{9C057A66-6E97-4BA5-B4B3-2690ACE3CE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047102"/>
            <a:ext cx="5936885"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2">
            <a:extLst>
              <a:ext uri="{FF2B5EF4-FFF2-40B4-BE49-F238E27FC236}">
                <a16:creationId xmlns:a16="http://schemas.microsoft.com/office/drawing/2014/main" id="{764884A8-16DD-467F-A648-70B32E20BA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2131" y="5546507"/>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6681CD-6924-4550-926C-667FC2C6A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682" y="1634393"/>
            <a:ext cx="5935796" cy="3917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AAE1F1-B55B-ADCF-04E4-BF5414322F81}"/>
              </a:ext>
            </a:extLst>
          </p:cNvPr>
          <p:cNvSpPr>
            <a:spLocks noGrp="1"/>
          </p:cNvSpPr>
          <p:nvPr>
            <p:ph type="title"/>
          </p:nvPr>
        </p:nvSpPr>
        <p:spPr>
          <a:xfrm>
            <a:off x="873978" y="1718735"/>
            <a:ext cx="5767566" cy="1072378"/>
          </a:xfrm>
        </p:spPr>
        <p:txBody>
          <a:bodyPr anchor="ctr">
            <a:normAutofit/>
          </a:bodyPr>
          <a:lstStyle/>
          <a:p>
            <a:r>
              <a:rPr lang="en-AU" sz="3600">
                <a:latin typeface="Calibri" panose="020F0502020204030204" pitchFamily="34" charset="0"/>
                <a:ea typeface="Calibri" panose="020F0502020204030204" pitchFamily="34" charset="0"/>
                <a:cs typeface="Times New Roman" panose="02020603050405020304" pitchFamily="18" charset="0"/>
              </a:rPr>
              <a:t>Goals and Motivations</a:t>
            </a:r>
            <a:r>
              <a:rPr lang="en-AU" sz="3600"/>
              <a:t> </a:t>
            </a:r>
            <a:endParaRPr lang="en-US" sz="3600"/>
          </a:p>
        </p:txBody>
      </p:sp>
      <p:sp>
        <p:nvSpPr>
          <p:cNvPr id="3" name="Content Placeholder 2">
            <a:extLst>
              <a:ext uri="{FF2B5EF4-FFF2-40B4-BE49-F238E27FC236}">
                <a16:creationId xmlns:a16="http://schemas.microsoft.com/office/drawing/2014/main" id="{052C2544-9B76-0FFD-7D83-8329E2D269A0}"/>
              </a:ext>
            </a:extLst>
          </p:cNvPr>
          <p:cNvSpPr>
            <a:spLocks noGrp="1"/>
          </p:cNvSpPr>
          <p:nvPr>
            <p:ph idx="1"/>
          </p:nvPr>
        </p:nvSpPr>
        <p:spPr>
          <a:xfrm>
            <a:off x="873102" y="2789239"/>
            <a:ext cx="5768442" cy="2683606"/>
          </a:xfrm>
        </p:spPr>
        <p:txBody>
          <a:bodyPr>
            <a:normAutofit/>
          </a:bodyPr>
          <a:lstStyle/>
          <a:p>
            <a:r>
              <a:rPr lang="en-AU" sz="1600">
                <a:solidFill>
                  <a:srgbClr val="FFFFFE"/>
                </a:solidFill>
                <a:latin typeface="Calibri" panose="020F0502020204030204" pitchFamily="34" charset="0"/>
                <a:ea typeface="Calibri" panose="020F0502020204030204" pitchFamily="34" charset="0"/>
                <a:cs typeface="Times New Roman" panose="02020603050405020304" pitchFamily="18" charset="0"/>
              </a:rPr>
              <a:t>C</a:t>
            </a:r>
            <a:r>
              <a:rPr lang="en-AU" sz="1600">
                <a:solidFill>
                  <a:srgbClr val="FFFFFE"/>
                </a:solidFill>
                <a:latin typeface="Century Gothic" panose="020B0502020202020204" pitchFamily="34" charset="0"/>
                <a:ea typeface="Calibri" panose="020F0502020204030204" pitchFamily="34" charset="0"/>
                <a:cs typeface="Times New Roman" panose="02020603050405020304" pitchFamily="18" charset="0"/>
              </a:rPr>
              <a:t>learly define the main character's goals and motivations. What do they want to achieve, and why is it essential to them? This will give the character purpose and drive the story forward.</a:t>
            </a:r>
          </a:p>
          <a:p>
            <a:endParaRPr lang="en-US" sz="1600">
              <a:solidFill>
                <a:srgbClr val="FFFFFE"/>
              </a:solidFill>
            </a:endParaRPr>
          </a:p>
        </p:txBody>
      </p:sp>
      <p:pic>
        <p:nvPicPr>
          <p:cNvPr id="5" name="Picture 4" descr="A wall painted with an arrow and a dartboard">
            <a:extLst>
              <a:ext uri="{FF2B5EF4-FFF2-40B4-BE49-F238E27FC236}">
                <a16:creationId xmlns:a16="http://schemas.microsoft.com/office/drawing/2014/main" id="{7717DB10-8516-D0EF-23B8-702222DB7E1B}"/>
              </a:ext>
            </a:extLst>
          </p:cNvPr>
          <p:cNvPicPr>
            <a:picLocks noChangeAspect="1"/>
          </p:cNvPicPr>
          <p:nvPr/>
        </p:nvPicPr>
        <p:blipFill rotWithShape="1">
          <a:blip r:embed="rId2"/>
          <a:srcRect l="51605"/>
          <a:stretch/>
        </p:blipFill>
        <p:spPr>
          <a:xfrm>
            <a:off x="7549862" y="227"/>
            <a:ext cx="4641833" cy="6858000"/>
          </a:xfrm>
          <a:prstGeom prst="rect">
            <a:avLst/>
          </a:prstGeom>
        </p:spPr>
      </p:pic>
    </p:spTree>
    <p:extLst>
      <p:ext uri="{BB962C8B-B14F-4D97-AF65-F5344CB8AC3E}">
        <p14:creationId xmlns:p14="http://schemas.microsoft.com/office/powerpoint/2010/main" val="26320302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38793" y="760530"/>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t>
            </a:r>
            <a:r>
              <a:rPr lang="en-AU" sz="18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above their heads</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 angry wave snapped the mast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704083" y="2764221"/>
            <a:ext cx="3100551" cy="3416320"/>
          </a:xfrm>
          <a:prstGeom prst="rect">
            <a:avLst/>
          </a:prstGeom>
          <a:noFill/>
        </p:spPr>
        <p:txBody>
          <a:bodyPr wrap="square" rtlCol="0">
            <a:spAutoFit/>
          </a:bodyPr>
          <a:lstStyle/>
          <a:p>
            <a:r>
              <a:rPr lang="en-US" b="1" dirty="0"/>
              <a:t>Adverb of Place (Orientation)</a:t>
            </a:r>
          </a:p>
          <a:p>
            <a:pPr marL="285750" indent="-285750">
              <a:buFont typeface="Arial" panose="020B0604020202020204" pitchFamily="34" charset="0"/>
              <a:buChar char="•"/>
            </a:pPr>
            <a:r>
              <a:rPr lang="en-US" dirty="0"/>
              <a:t>in the sky</a:t>
            </a:r>
          </a:p>
          <a:p>
            <a:pPr marL="285750" indent="-285750">
              <a:buFont typeface="Arial" panose="020B0604020202020204" pitchFamily="34" charset="0"/>
              <a:buChar char="•"/>
            </a:pPr>
            <a:r>
              <a:rPr lang="en-US" dirty="0"/>
              <a:t>through the rain</a:t>
            </a:r>
          </a:p>
          <a:p>
            <a:pPr marL="285750" indent="-285750">
              <a:buFont typeface="Arial" panose="020B0604020202020204" pitchFamily="34" charset="0"/>
              <a:buChar char="•"/>
            </a:pPr>
            <a:r>
              <a:rPr lang="en-US" dirty="0"/>
              <a:t>all around them</a:t>
            </a: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6938118" cy="369332"/>
          </a:xfrm>
          <a:prstGeom prst="rect">
            <a:avLst/>
          </a:prstGeom>
          <a:noFill/>
        </p:spPr>
        <p:txBody>
          <a:bodyPr wrap="none" rtlCol="0">
            <a:spAutoFit/>
          </a:bodyPr>
          <a:lstStyle/>
          <a:p>
            <a:r>
              <a:rPr lang="en-US" dirty="0"/>
              <a:t>Discuss prepositions and why only some work in this instance </a:t>
            </a:r>
          </a:p>
        </p:txBody>
      </p:sp>
    </p:spTree>
    <p:extLst>
      <p:ext uri="{BB962C8B-B14F-4D97-AF65-F5344CB8AC3E}">
        <p14:creationId xmlns:p14="http://schemas.microsoft.com/office/powerpoint/2010/main" val="11480339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69538" y="760530"/>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b="1" i="0" u="none" strike="noStrike" kern="1200" dirty="0">
                <a:solidFill>
                  <a:srgbClr val="000000"/>
                </a:solidFill>
                <a:effectLst/>
                <a:highlight>
                  <a:srgbClr val="FF00FF"/>
                </a:highlight>
                <a:latin typeface="Century Gothic" panose="020B0502020202020204" pitchFamily="34" charset="0"/>
                <a:ea typeface="Century Gothic" panose="020B0502020202020204" pitchFamily="34" charset="0"/>
                <a:cs typeface="Century Gothic" panose="020B0502020202020204" pitchFamily="34" charset="0"/>
              </a:rPr>
              <a:t>and</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 huge angry wave snapped the mast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704083" y="2764221"/>
            <a:ext cx="3100551" cy="2862322"/>
          </a:xfrm>
          <a:prstGeom prst="rect">
            <a:avLst/>
          </a:prstGeom>
          <a:noFill/>
        </p:spPr>
        <p:txBody>
          <a:bodyPr wrap="square" rtlCol="0">
            <a:spAutoFit/>
          </a:bodyPr>
          <a:lstStyle/>
          <a:p>
            <a:r>
              <a:rPr lang="en-AU" sz="1800" b="1" dirty="0">
                <a:latin typeface="Century Gothic" panose="020B0502020202020204" pitchFamily="34" charset="0"/>
              </a:rPr>
              <a:t>Connection of addition</a:t>
            </a:r>
          </a:p>
          <a:p>
            <a:r>
              <a:rPr lang="en-AU" sz="1800" dirty="0">
                <a:latin typeface="Century Gothic" panose="020B0502020202020204" pitchFamily="34" charset="0"/>
              </a:rPr>
              <a:t>“and” is used to connect two clauses</a:t>
            </a: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4687502" cy="369332"/>
          </a:xfrm>
          <a:prstGeom prst="rect">
            <a:avLst/>
          </a:prstGeom>
          <a:noFill/>
        </p:spPr>
        <p:txBody>
          <a:bodyPr wrap="none" rtlCol="0">
            <a:spAutoFit/>
          </a:bodyPr>
          <a:lstStyle/>
          <a:p>
            <a:r>
              <a:rPr lang="en-US" dirty="0"/>
              <a:t>Discuss how some people overuse ‘and’</a:t>
            </a:r>
          </a:p>
        </p:txBody>
      </p:sp>
    </p:spTree>
    <p:extLst>
      <p:ext uri="{BB962C8B-B14F-4D97-AF65-F5344CB8AC3E}">
        <p14:creationId xmlns:p14="http://schemas.microsoft.com/office/powerpoint/2010/main" val="39492831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00156" y="687032"/>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a:t>
            </a:r>
            <a:r>
              <a:rPr lang="en-AU" sz="1800" b="1" i="0" u="none" strike="noStrike" kern="1200" dirty="0">
                <a:solidFill>
                  <a:srgbClr val="000000"/>
                </a:solidFill>
                <a:effectLst/>
                <a:highlight>
                  <a:srgbClr val="00FF00"/>
                </a:highlight>
                <a:latin typeface="Century Gothic" panose="020B0502020202020204" pitchFamily="34" charset="0"/>
                <a:ea typeface="Century Gothic" panose="020B0502020202020204" pitchFamily="34" charset="0"/>
                <a:cs typeface="Century Gothic" panose="020B0502020202020204" pitchFamily="34" charset="0"/>
              </a:rPr>
              <a:t> angry </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wave snapped the mast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704083" y="2764221"/>
            <a:ext cx="3100551" cy="4247317"/>
          </a:xfrm>
          <a:prstGeom prst="rect">
            <a:avLst/>
          </a:prstGeom>
          <a:noFill/>
        </p:spPr>
        <p:txBody>
          <a:bodyPr wrap="square" rtlCol="0">
            <a:spAutoFit/>
          </a:bodyPr>
          <a:lstStyle/>
          <a:p>
            <a:r>
              <a:rPr lang="en-AU" sz="1800" b="1" dirty="0">
                <a:latin typeface="Century Gothic" panose="020B0502020202020204" pitchFamily="34" charset="0"/>
              </a:rPr>
              <a:t>Personification via the adjective</a:t>
            </a:r>
          </a:p>
          <a:p>
            <a:pPr marL="285750" indent="-285750">
              <a:buFont typeface="Arial" panose="020B0604020202020204" pitchFamily="34" charset="0"/>
              <a:buChar char="•"/>
            </a:pPr>
            <a:r>
              <a:rPr lang="en-AU" dirty="0">
                <a:latin typeface="Century Gothic" panose="020B0502020202020204" pitchFamily="34" charset="0"/>
              </a:rPr>
              <a:t>a</a:t>
            </a:r>
            <a:r>
              <a:rPr lang="en-AU" sz="1800" dirty="0">
                <a:latin typeface="Century Gothic" panose="020B0502020202020204" pitchFamily="34" charset="0"/>
              </a:rPr>
              <a:t>ngry</a:t>
            </a:r>
          </a:p>
          <a:p>
            <a:pPr marL="285750" indent="-285750">
              <a:buFont typeface="Arial" panose="020B0604020202020204" pitchFamily="34" charset="0"/>
              <a:buChar char="•"/>
            </a:pPr>
            <a:r>
              <a:rPr lang="en-AU" dirty="0">
                <a:latin typeface="Century Gothic" panose="020B0502020202020204" pitchFamily="34" charset="0"/>
              </a:rPr>
              <a:t>vicious</a:t>
            </a:r>
          </a:p>
          <a:p>
            <a:pPr marL="285750" indent="-285750">
              <a:buFont typeface="Arial" panose="020B0604020202020204" pitchFamily="34" charset="0"/>
              <a:buChar char="•"/>
            </a:pPr>
            <a:r>
              <a:rPr lang="en-AU" dirty="0">
                <a:latin typeface="Century Gothic" panose="020B0502020202020204" pitchFamily="34" charset="0"/>
              </a:rPr>
              <a:t>v</a:t>
            </a:r>
            <a:r>
              <a:rPr lang="en-AU" sz="1800" dirty="0">
                <a:latin typeface="Century Gothic" panose="020B0502020202020204" pitchFamily="34" charset="0"/>
              </a:rPr>
              <a:t>iolent</a:t>
            </a:r>
          </a:p>
          <a:p>
            <a:pPr marL="285750" indent="-285750">
              <a:buFont typeface="Arial" panose="020B0604020202020204" pitchFamily="34" charset="0"/>
              <a:buChar char="•"/>
            </a:pPr>
            <a:r>
              <a:rPr lang="en-AU" dirty="0">
                <a:latin typeface="Century Gothic" panose="020B0502020202020204" pitchFamily="34" charset="0"/>
              </a:rPr>
              <a:t>raging</a:t>
            </a:r>
          </a:p>
          <a:p>
            <a:pPr marL="285750" indent="-285750">
              <a:buFont typeface="Arial" panose="020B0604020202020204" pitchFamily="34" charset="0"/>
              <a:buChar char="•"/>
            </a:pPr>
            <a:r>
              <a:rPr lang="en-AU" sz="1800" dirty="0">
                <a:latin typeface="Century Gothic" panose="020B0502020202020204" pitchFamily="34" charset="0"/>
              </a:rPr>
              <a:t>fuming</a:t>
            </a:r>
          </a:p>
          <a:p>
            <a:endParaRPr lang="en-AU" sz="1800" dirty="0">
              <a:latin typeface="Century Gothic" panose="020B0502020202020204" pitchFamily="34" charset="0"/>
            </a:endParaRP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6724918" cy="646331"/>
          </a:xfrm>
          <a:prstGeom prst="rect">
            <a:avLst/>
          </a:prstGeom>
          <a:noFill/>
        </p:spPr>
        <p:txBody>
          <a:bodyPr wrap="none" rtlCol="0">
            <a:spAutoFit/>
          </a:bodyPr>
          <a:lstStyle/>
          <a:p>
            <a:r>
              <a:rPr lang="en-US" dirty="0"/>
              <a:t>Discuss how we can inject objects with ‘living’ qualities to </a:t>
            </a:r>
          </a:p>
          <a:p>
            <a:r>
              <a:rPr lang="en-US" dirty="0"/>
              <a:t>Help the reader imagine what they look like or behave like</a:t>
            </a:r>
          </a:p>
        </p:txBody>
      </p:sp>
    </p:spTree>
    <p:extLst>
      <p:ext uri="{BB962C8B-B14F-4D97-AF65-F5344CB8AC3E}">
        <p14:creationId xmlns:p14="http://schemas.microsoft.com/office/powerpoint/2010/main" val="32512698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25915" y="687032"/>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 angry wave </a:t>
            </a:r>
            <a:r>
              <a:rPr lang="en-AU" sz="1800" b="1" i="0" u="none" strike="noStrike" kern="1200" dirty="0">
                <a:solidFill>
                  <a:srgbClr val="000000"/>
                </a:solidFill>
                <a:effectLst/>
                <a:highlight>
                  <a:srgbClr val="FF0000"/>
                </a:highlight>
                <a:latin typeface="Century Gothic" panose="020B0502020202020204" pitchFamily="34" charset="0"/>
                <a:ea typeface="Century Gothic" panose="020B0502020202020204" pitchFamily="34" charset="0"/>
                <a:cs typeface="Century Gothic" panose="020B0502020202020204" pitchFamily="34" charset="0"/>
              </a:rPr>
              <a:t>snapped</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the mast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252138" y="2764221"/>
            <a:ext cx="4235669" cy="4247317"/>
          </a:xfrm>
          <a:prstGeom prst="rect">
            <a:avLst/>
          </a:prstGeom>
          <a:noFill/>
        </p:spPr>
        <p:txBody>
          <a:bodyPr wrap="square" rtlCol="0">
            <a:spAutoFit/>
          </a:bodyPr>
          <a:lstStyle/>
          <a:p>
            <a:r>
              <a:rPr lang="en-AU" sz="1800" b="1" dirty="0">
                <a:latin typeface="Century Gothic" panose="020B0502020202020204" pitchFamily="34" charset="0"/>
              </a:rPr>
              <a:t>Upgraded verb (dynamic action)</a:t>
            </a:r>
          </a:p>
          <a:p>
            <a:pPr marL="285750" indent="-285750">
              <a:buFont typeface="Arial" panose="020B0604020202020204" pitchFamily="34" charset="0"/>
              <a:buChar char="•"/>
            </a:pPr>
            <a:r>
              <a:rPr lang="en-AU" dirty="0">
                <a:latin typeface="Century Gothic" panose="020B0502020202020204" pitchFamily="34" charset="0"/>
              </a:rPr>
              <a:t>splintered</a:t>
            </a:r>
          </a:p>
          <a:p>
            <a:pPr marL="285750" indent="-285750">
              <a:buFont typeface="Arial" panose="020B0604020202020204" pitchFamily="34" charset="0"/>
              <a:buChar char="•"/>
            </a:pPr>
            <a:r>
              <a:rPr lang="en-AU" dirty="0">
                <a:latin typeface="Century Gothic" panose="020B0502020202020204" pitchFamily="34" charset="0"/>
              </a:rPr>
              <a:t>shattered</a:t>
            </a:r>
          </a:p>
          <a:p>
            <a:pPr marL="285750" indent="-285750">
              <a:buFont typeface="Arial" panose="020B0604020202020204" pitchFamily="34" charset="0"/>
              <a:buChar char="•"/>
            </a:pPr>
            <a:r>
              <a:rPr lang="en-AU" dirty="0">
                <a:latin typeface="Century Gothic" panose="020B0502020202020204" pitchFamily="34" charset="0"/>
              </a:rPr>
              <a:t>wrenched</a:t>
            </a:r>
          </a:p>
          <a:p>
            <a:pPr marL="285750" indent="-285750">
              <a:buFont typeface="Arial" panose="020B0604020202020204" pitchFamily="34" charset="0"/>
              <a:buChar char="•"/>
            </a:pPr>
            <a:r>
              <a:rPr lang="en-AU" dirty="0">
                <a:latin typeface="Century Gothic" panose="020B0502020202020204" pitchFamily="34" charset="0"/>
              </a:rPr>
              <a:t>sliced</a:t>
            </a:r>
          </a:p>
          <a:p>
            <a:pPr marL="285750" indent="-285750">
              <a:buFont typeface="Arial" panose="020B0604020202020204" pitchFamily="34" charset="0"/>
              <a:buChar char="•"/>
            </a:pPr>
            <a:r>
              <a:rPr lang="en-AU" dirty="0">
                <a:latin typeface="Century Gothic" panose="020B0502020202020204" pitchFamily="34" charset="0"/>
              </a:rPr>
              <a:t>ripped</a:t>
            </a:r>
          </a:p>
          <a:p>
            <a:pPr marL="285750" indent="-285750">
              <a:buFont typeface="Arial" panose="020B0604020202020204" pitchFamily="34" charset="0"/>
              <a:buChar char="•"/>
            </a:pPr>
            <a:endParaRPr lang="en-AU" sz="1800" dirty="0">
              <a:latin typeface="Century Gothic" panose="020B0502020202020204" pitchFamily="34" charset="0"/>
            </a:endParaRPr>
          </a:p>
          <a:p>
            <a:endParaRPr lang="en-AU" sz="1800" dirty="0">
              <a:latin typeface="Century Gothic" panose="020B0502020202020204" pitchFamily="34" charset="0"/>
            </a:endParaRP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6845144" cy="646331"/>
          </a:xfrm>
          <a:prstGeom prst="rect">
            <a:avLst/>
          </a:prstGeom>
          <a:noFill/>
        </p:spPr>
        <p:txBody>
          <a:bodyPr wrap="none" rtlCol="0">
            <a:spAutoFit/>
          </a:bodyPr>
          <a:lstStyle/>
          <a:p>
            <a:r>
              <a:rPr lang="en-US" dirty="0"/>
              <a:t>Discuss how good quality verbs can assist to </a:t>
            </a:r>
            <a:r>
              <a:rPr lang="en-US" dirty="0" err="1"/>
              <a:t>emphasise</a:t>
            </a:r>
            <a:r>
              <a:rPr lang="en-US" dirty="0"/>
              <a:t> the </a:t>
            </a:r>
          </a:p>
          <a:p>
            <a:r>
              <a:rPr lang="en-US" dirty="0"/>
              <a:t>characteristics of the action </a:t>
            </a:r>
          </a:p>
        </p:txBody>
      </p:sp>
    </p:spTree>
    <p:extLst>
      <p:ext uri="{BB962C8B-B14F-4D97-AF65-F5344CB8AC3E}">
        <p14:creationId xmlns:p14="http://schemas.microsoft.com/office/powerpoint/2010/main" val="36360503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38793" y="712789"/>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 angry wave snapped the </a:t>
            </a:r>
            <a:r>
              <a:rPr lang="en-AU" sz="1800" b="1" i="0" u="none" strike="noStrike" kern="1200" dirty="0">
                <a:solidFill>
                  <a:srgbClr val="000000"/>
                </a:solidFill>
                <a:effectLst/>
                <a:highlight>
                  <a:srgbClr val="FFFF00"/>
                </a:highlight>
                <a:latin typeface="Century Gothic" panose="020B0502020202020204" pitchFamily="34" charset="0"/>
                <a:ea typeface="Century Gothic" panose="020B0502020202020204" pitchFamily="34" charset="0"/>
                <a:cs typeface="Century Gothic" panose="020B0502020202020204" pitchFamily="34" charset="0"/>
              </a:rPr>
              <a:t>mast</a:t>
            </a: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in half </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like a toothpick.</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252138" y="2764221"/>
            <a:ext cx="4235669" cy="2862322"/>
          </a:xfrm>
          <a:prstGeom prst="rect">
            <a:avLst/>
          </a:prstGeom>
          <a:noFill/>
        </p:spPr>
        <p:txBody>
          <a:bodyPr wrap="square" rtlCol="0">
            <a:spAutoFit/>
          </a:bodyPr>
          <a:lstStyle/>
          <a:p>
            <a:r>
              <a:rPr lang="en-AU" sz="1800" b="1" dirty="0">
                <a:latin typeface="Century Gothic" panose="020B0502020202020204" pitchFamily="34" charset="0"/>
              </a:rPr>
              <a:t>Upgraded noun (specificity)</a:t>
            </a:r>
          </a:p>
          <a:p>
            <a:pPr marL="285750" indent="-285750">
              <a:buFont typeface="Arial" panose="020B0604020202020204" pitchFamily="34" charset="0"/>
              <a:buChar char="•"/>
            </a:pPr>
            <a:endParaRPr lang="en-AU" sz="1800" dirty="0">
              <a:latin typeface="Century Gothic" panose="020B0502020202020204" pitchFamily="34" charset="0"/>
            </a:endParaRPr>
          </a:p>
          <a:p>
            <a:endParaRPr lang="en-AU" sz="1800" dirty="0">
              <a:latin typeface="Century Gothic" panose="020B0502020202020204" pitchFamily="34" charset="0"/>
            </a:endParaRP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TextBox 3">
            <a:extLst>
              <a:ext uri="{FF2B5EF4-FFF2-40B4-BE49-F238E27FC236}">
                <a16:creationId xmlns:a16="http://schemas.microsoft.com/office/drawing/2014/main" id="{F11EE007-586B-913C-DF4F-FAD1E01265B3}"/>
              </a:ext>
            </a:extLst>
          </p:cNvPr>
          <p:cNvSpPr txBox="1"/>
          <p:nvPr/>
        </p:nvSpPr>
        <p:spPr>
          <a:xfrm>
            <a:off x="1198179" y="5728138"/>
            <a:ext cx="7321235" cy="646331"/>
          </a:xfrm>
          <a:prstGeom prst="rect">
            <a:avLst/>
          </a:prstGeom>
          <a:noFill/>
        </p:spPr>
        <p:txBody>
          <a:bodyPr wrap="none" rtlCol="0">
            <a:spAutoFit/>
          </a:bodyPr>
          <a:lstStyle/>
          <a:p>
            <a:r>
              <a:rPr lang="en-US" dirty="0"/>
              <a:t>Discuss how good quality nouns can assure the reader that you </a:t>
            </a:r>
          </a:p>
          <a:p>
            <a:r>
              <a:rPr lang="en-US" dirty="0"/>
              <a:t>have knowledge about your subject matter</a:t>
            </a:r>
          </a:p>
        </p:txBody>
      </p:sp>
    </p:spTree>
    <p:extLst>
      <p:ext uri="{BB962C8B-B14F-4D97-AF65-F5344CB8AC3E}">
        <p14:creationId xmlns:p14="http://schemas.microsoft.com/office/powerpoint/2010/main" val="318685376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0" y="880214"/>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2031325"/>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US" b="1"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Frame 2</a:t>
            </a:r>
          </a:p>
          <a:p>
            <a:pPr marL="0" algn="l" rtl="0" eaLnBrk="1" fontAlgn="t"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Lightning cracked above their heads, </a:t>
            </a:r>
            <a:endParaRPr lang="en-AU" sz="180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AU"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and a huge angry wave snapped the mast in half </a:t>
            </a:r>
            <a:r>
              <a:rPr lang="en-US" sz="1800" b="1" i="0" u="none" strike="noStrike" kern="1200" dirty="0">
                <a:solidFill>
                  <a:srgbClr val="000000"/>
                </a:solidFill>
                <a:effectLst/>
                <a:highlight>
                  <a:srgbClr val="00FFFF"/>
                </a:highlight>
                <a:latin typeface="Century Gothic" panose="020B0502020202020204" pitchFamily="34" charset="0"/>
                <a:ea typeface="Century Gothic" panose="020B0502020202020204" pitchFamily="34" charset="0"/>
                <a:cs typeface="Century Gothic" panose="020B0502020202020204" pitchFamily="34" charset="0"/>
              </a:rPr>
              <a:t>like a toothpick</a:t>
            </a:r>
            <a:r>
              <a:rPr lang="en-US" sz="180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252138" y="2764221"/>
            <a:ext cx="4235669" cy="3416320"/>
          </a:xfrm>
          <a:prstGeom prst="rect">
            <a:avLst/>
          </a:prstGeom>
          <a:noFill/>
        </p:spPr>
        <p:txBody>
          <a:bodyPr wrap="square" rtlCol="0">
            <a:spAutoFit/>
          </a:bodyPr>
          <a:lstStyle/>
          <a:p>
            <a:r>
              <a:rPr lang="en-AU" sz="1800" b="1" dirty="0">
                <a:latin typeface="Century Gothic" panose="020B0502020202020204" pitchFamily="34" charset="0"/>
              </a:rPr>
              <a:t>Simile (to create imagery)</a:t>
            </a:r>
          </a:p>
          <a:p>
            <a:r>
              <a:rPr lang="en-AU" dirty="0">
                <a:latin typeface="Century Gothic" panose="020B0502020202020204" pitchFamily="34" charset="0"/>
              </a:rPr>
              <a:t>Think of other things that would snap easily</a:t>
            </a:r>
            <a:endParaRPr lang="en-AU" sz="1800" dirty="0">
              <a:latin typeface="Century Gothic" panose="020B0502020202020204" pitchFamily="34" charset="0"/>
            </a:endParaRPr>
          </a:p>
          <a:p>
            <a:pPr marL="285750" indent="-285750">
              <a:buFont typeface="Arial" panose="020B0604020202020204" pitchFamily="34" charset="0"/>
              <a:buChar char="•"/>
            </a:pPr>
            <a:endParaRPr lang="en-AU" sz="1800" dirty="0">
              <a:latin typeface="Century Gothic" panose="020B0502020202020204" pitchFamily="34" charset="0"/>
            </a:endParaRPr>
          </a:p>
          <a:p>
            <a:endParaRPr lang="en-AU" sz="1800" dirty="0">
              <a:latin typeface="Century Gothic" panose="020B0502020202020204" pitchFamily="34" charset="0"/>
            </a:endParaRP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6566031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0" y="880214"/>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1754326"/>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AU" sz="1800" b="1" i="0" u="none" strike="noStrike" dirty="0">
                <a:effectLst/>
                <a:latin typeface="Century Gothic" panose="020B0502020202020204" pitchFamily="34" charset="0"/>
              </a:rPr>
              <a:t>Formula for the sentence</a:t>
            </a:r>
          </a:p>
          <a:p>
            <a:pPr marL="0" algn="l" rtl="0" eaLnBrk="1" fontAlgn="t" latinLnBrk="0" hangingPunct="1">
              <a:spcBef>
                <a:spcPts val="0"/>
              </a:spcBef>
              <a:spcAft>
                <a:spcPts val="0"/>
              </a:spcAft>
            </a:pPr>
            <a:r>
              <a:rPr lang="en-AU" dirty="0">
                <a:latin typeface="Century Gothic" panose="020B0502020202020204" pitchFamily="34" charset="0"/>
              </a:rPr>
              <a:t>Adverb of time (dangerous) + </a:t>
            </a:r>
          </a:p>
          <a:p>
            <a:pPr marL="0" algn="l" rtl="0" eaLnBrk="1" fontAlgn="t" latinLnBrk="0" hangingPunct="1">
              <a:spcBef>
                <a:spcPts val="0"/>
              </a:spcBef>
              <a:spcAft>
                <a:spcPts val="0"/>
              </a:spcAft>
            </a:pPr>
            <a:r>
              <a:rPr lang="en-AU" sz="1800" i="0" u="none" strike="noStrike" dirty="0">
                <a:effectLst/>
                <a:latin typeface="Century Gothic" panose="020B0502020202020204" pitchFamily="34" charset="0"/>
              </a:rPr>
              <a:t>Upgraded verb + </a:t>
            </a:r>
          </a:p>
          <a:p>
            <a:pPr marL="0" algn="l" rtl="0" eaLnBrk="1" fontAlgn="t" latinLnBrk="0" hangingPunct="1">
              <a:spcBef>
                <a:spcPts val="0"/>
              </a:spcBef>
              <a:spcAft>
                <a:spcPts val="0"/>
              </a:spcAft>
            </a:pPr>
            <a:r>
              <a:rPr lang="en-AU" dirty="0">
                <a:latin typeface="Century Gothic" panose="020B0502020202020204" pitchFamily="34" charset="0"/>
              </a:rPr>
              <a:t>Upgraded adjective</a:t>
            </a:r>
            <a:endParaRPr lang="en-AU" sz="1800" i="0" u="none" strike="noStrike" dirty="0">
              <a:effectLst/>
              <a:latin typeface="Century Gothic" panose="020B0502020202020204" pitchFamily="34" charset="0"/>
            </a:endParaRPr>
          </a:p>
        </p:txBody>
      </p:sp>
      <p:sp>
        <p:nvSpPr>
          <p:cNvPr id="3" name="TextBox 2">
            <a:extLst>
              <a:ext uri="{FF2B5EF4-FFF2-40B4-BE49-F238E27FC236}">
                <a16:creationId xmlns:a16="http://schemas.microsoft.com/office/drawing/2014/main" id="{BD30B97A-955E-EA15-B529-7617BC5377CB}"/>
              </a:ext>
            </a:extLst>
          </p:cNvPr>
          <p:cNvSpPr txBox="1"/>
          <p:nvPr/>
        </p:nvSpPr>
        <p:spPr>
          <a:xfrm>
            <a:off x="7252138" y="2764221"/>
            <a:ext cx="4235669" cy="2585323"/>
          </a:xfrm>
          <a:prstGeom prst="rect">
            <a:avLst/>
          </a:prstGeom>
          <a:noFill/>
        </p:spPr>
        <p:txBody>
          <a:bodyPr wrap="square" rtlCol="0">
            <a:spAutoFit/>
          </a:bodyPr>
          <a:lstStyle/>
          <a:p>
            <a:pPr marL="285750" indent="-285750">
              <a:buFont typeface="Arial" panose="020B0604020202020204" pitchFamily="34" charset="0"/>
              <a:buChar char="•"/>
            </a:pPr>
            <a:endParaRPr lang="en-AU" sz="1800" dirty="0">
              <a:latin typeface="Century Gothic" panose="020B0502020202020204" pitchFamily="34" charset="0"/>
            </a:endParaRPr>
          </a:p>
          <a:p>
            <a:endParaRPr lang="en-AU" sz="1800" dirty="0">
              <a:latin typeface="Century Gothic" panose="020B0502020202020204" pitchFamily="34" charset="0"/>
            </a:endParaRP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2380422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5C7AE9DF-B299-DF45-B499-D3C2EFF0B58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207341" y="227012"/>
            <a:ext cx="9066212" cy="6403975"/>
          </a:xfrm>
        </p:spPr>
      </p:pic>
    </p:spTree>
    <p:extLst>
      <p:ext uri="{BB962C8B-B14F-4D97-AF65-F5344CB8AC3E}">
        <p14:creationId xmlns:p14="http://schemas.microsoft.com/office/powerpoint/2010/main" val="8822379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25914" y="764304"/>
            <a:ext cx="6744784" cy="4771935"/>
          </a:xfrm>
          <a:prstGeom prst="rect">
            <a:avLst/>
          </a:prstGeom>
        </p:spPr>
      </p:pic>
      <p:sp>
        <p:nvSpPr>
          <p:cNvPr id="2" name="TextBox 1">
            <a:extLst>
              <a:ext uri="{FF2B5EF4-FFF2-40B4-BE49-F238E27FC236}">
                <a16:creationId xmlns:a16="http://schemas.microsoft.com/office/drawing/2014/main" id="{6BFD7730-30BF-4140-6E44-DA4BF27A154F}"/>
              </a:ext>
            </a:extLst>
          </p:cNvPr>
          <p:cNvSpPr txBox="1"/>
          <p:nvPr/>
        </p:nvSpPr>
        <p:spPr>
          <a:xfrm>
            <a:off x="7086600" y="286158"/>
            <a:ext cx="4714875" cy="1200329"/>
          </a:xfrm>
          <a:prstGeom prst="rect">
            <a:avLst/>
          </a:prstGeom>
          <a:noFill/>
        </p:spPr>
        <p:txBody>
          <a:bodyPr wrap="square" rtlCol="0">
            <a:spAutoFit/>
          </a:bodyPr>
          <a:lstStyle/>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endParaRPr lang="en-US" sz="1800" b="0" i="0" u="none" strike="noStrike" kern="12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0" algn="l" rtl="0" eaLnBrk="1" fontAlgn="t" latinLnBrk="0" hangingPunct="1">
              <a:spcBef>
                <a:spcPts val="0"/>
              </a:spcBef>
              <a:spcAft>
                <a:spcPts val="0"/>
              </a:spcAft>
            </a:pPr>
            <a:r>
              <a:rPr lang="en-AU" dirty="0">
                <a:solidFill>
                  <a:srgbClr val="000000"/>
                </a:solidFill>
                <a:latin typeface="Century Gothic" panose="020B0502020202020204" pitchFamily="34" charset="0"/>
                <a:ea typeface="Century Gothic" panose="020B0502020202020204" pitchFamily="34" charset="0"/>
                <a:cs typeface="Century Gothic" panose="020B0502020202020204" pitchFamily="34" charset="0"/>
              </a:rPr>
              <a:t>Write a sentence using the formula</a:t>
            </a:r>
            <a:endParaRPr lang="en-AU" sz="1800" i="0" u="none" strike="noStrike" dirty="0">
              <a:effectLst/>
              <a:latin typeface="Arial" panose="020B0604020202020204" pitchFamily="34" charset="0"/>
            </a:endParaRPr>
          </a:p>
          <a:p>
            <a:pPr marL="0" algn="l" rtl="0" eaLnBrk="1" fontAlgn="t" latinLnBrk="0" hangingPunct="1">
              <a:spcBef>
                <a:spcPts val="0"/>
              </a:spcBef>
              <a:spcAft>
                <a:spcPts val="0"/>
              </a:spcAft>
            </a:pPr>
            <a:endParaRPr lang="en-AU" sz="1800" i="0" u="none" strike="noStrike" dirty="0">
              <a:effectLst/>
              <a:latin typeface="Arial" panose="020B0604020202020204" pitchFamily="34" charset="0"/>
            </a:endParaRPr>
          </a:p>
        </p:txBody>
      </p:sp>
    </p:spTree>
    <p:extLst>
      <p:ext uri="{BB962C8B-B14F-4D97-AF65-F5344CB8AC3E}">
        <p14:creationId xmlns:p14="http://schemas.microsoft.com/office/powerpoint/2010/main" val="8020018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ackground pattern&#10;&#10;Description automatically generated">
            <a:extLst>
              <a:ext uri="{FF2B5EF4-FFF2-40B4-BE49-F238E27FC236}">
                <a16:creationId xmlns:a16="http://schemas.microsoft.com/office/drawing/2014/main" id="{645579DD-4BF5-9043-B719-2AF9A6E27A45}"/>
              </a:ext>
            </a:extLst>
          </p:cNvPr>
          <p:cNvPicPr>
            <a:picLocks noGrp="1" noChangeAspect="1"/>
          </p:cNvPicPr>
          <p:nvPr>
            <p:ph idx="1"/>
          </p:nvPr>
        </p:nvPicPr>
        <p:blipFill>
          <a:blip r:embed="rId2"/>
          <a:stretch>
            <a:fillRect/>
          </a:stretch>
        </p:blipFill>
        <p:spPr>
          <a:xfrm>
            <a:off x="113035" y="532484"/>
            <a:ext cx="6744784" cy="4771935"/>
          </a:xfrm>
          <a:prstGeom prst="rect">
            <a:avLst/>
          </a:prstGeom>
        </p:spPr>
      </p:pic>
      <p:sp>
        <p:nvSpPr>
          <p:cNvPr id="3" name="TextBox 2">
            <a:extLst>
              <a:ext uri="{FF2B5EF4-FFF2-40B4-BE49-F238E27FC236}">
                <a16:creationId xmlns:a16="http://schemas.microsoft.com/office/drawing/2014/main" id="{BD30B97A-955E-EA15-B529-7617BC5377CB}"/>
              </a:ext>
            </a:extLst>
          </p:cNvPr>
          <p:cNvSpPr txBox="1"/>
          <p:nvPr/>
        </p:nvSpPr>
        <p:spPr>
          <a:xfrm>
            <a:off x="7430814" y="430924"/>
            <a:ext cx="4235669" cy="4524315"/>
          </a:xfrm>
          <a:prstGeom prst="rect">
            <a:avLst/>
          </a:prstGeom>
          <a:noFill/>
        </p:spPr>
        <p:txBody>
          <a:bodyPr wrap="square" rtlCol="0">
            <a:spAutoFit/>
          </a:bodyPr>
          <a:lstStyle/>
          <a:p>
            <a:r>
              <a:rPr lang="en-AU" sz="1800" b="1" dirty="0">
                <a:latin typeface="Century Gothic" panose="020B0502020202020204" pitchFamily="34" charset="0"/>
              </a:rPr>
              <a:t>Formula for the sentence</a:t>
            </a:r>
          </a:p>
          <a:p>
            <a:r>
              <a:rPr lang="en-AU" dirty="0">
                <a:latin typeface="Century Gothic" panose="020B0502020202020204" pitchFamily="34" charset="0"/>
              </a:rPr>
              <a:t>Upgraded verb + </a:t>
            </a:r>
          </a:p>
          <a:p>
            <a:r>
              <a:rPr lang="en-AU" sz="1800" dirty="0">
                <a:latin typeface="Century Gothic" panose="020B0502020202020204" pitchFamily="34" charset="0"/>
              </a:rPr>
              <a:t>Adverb of place + </a:t>
            </a:r>
          </a:p>
          <a:p>
            <a:r>
              <a:rPr lang="en-AU" dirty="0">
                <a:latin typeface="Century Gothic" panose="020B0502020202020204" pitchFamily="34" charset="0"/>
              </a:rPr>
              <a:t>Connection of addition +</a:t>
            </a:r>
            <a:endParaRPr lang="en-AU" sz="1800" dirty="0">
              <a:latin typeface="Century Gothic" panose="020B0502020202020204" pitchFamily="34" charset="0"/>
            </a:endParaRPr>
          </a:p>
          <a:p>
            <a:r>
              <a:rPr lang="en-AU" dirty="0">
                <a:latin typeface="Century Gothic" panose="020B0502020202020204" pitchFamily="34" charset="0"/>
              </a:rPr>
              <a:t>Personification +</a:t>
            </a:r>
          </a:p>
          <a:p>
            <a:r>
              <a:rPr lang="en-AU" sz="1800" dirty="0">
                <a:latin typeface="Century Gothic" panose="020B0502020202020204" pitchFamily="34" charset="0"/>
              </a:rPr>
              <a:t>Upgraded verb +</a:t>
            </a:r>
          </a:p>
          <a:p>
            <a:r>
              <a:rPr lang="en-AU" dirty="0">
                <a:latin typeface="Century Gothic" panose="020B0502020202020204" pitchFamily="34" charset="0"/>
              </a:rPr>
              <a:t>Upgraded noun +</a:t>
            </a:r>
          </a:p>
          <a:p>
            <a:r>
              <a:rPr lang="en-AU" sz="1800" dirty="0">
                <a:latin typeface="Century Gothic" panose="020B0502020202020204" pitchFamily="34" charset="0"/>
              </a:rPr>
              <a:t>Simile</a:t>
            </a:r>
          </a:p>
          <a:p>
            <a:endParaRPr lang="en-AU" sz="1800" dirty="0">
              <a:latin typeface="Century Gothic" panose="020B0502020202020204" pitchFamily="34" charset="0"/>
            </a:endParaRP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1354177683"/>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3960F"/>
      </a:accent1>
      <a:accent2>
        <a:srgbClr val="E04116"/>
      </a:accent2>
      <a:accent3>
        <a:srgbClr val="9D4DE7"/>
      </a:accent3>
      <a:accent4>
        <a:srgbClr val="449EF3"/>
      </a:accent4>
      <a:accent5>
        <a:srgbClr val="39C6BE"/>
      </a:accent5>
      <a:accent6>
        <a:srgbClr val="88C933"/>
      </a:accent6>
      <a:hlink>
        <a:srgbClr val="EBB41F"/>
      </a:hlink>
      <a:folHlink>
        <a:srgbClr val="E1D67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29B3952A-A5A2-4E72-A5C9-A88B41734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{6851F929-4916-A445-AB31-3C347C314732}tf16401369</Template>
  <TotalTime>3138</TotalTime>
  <Words>4823</Words>
  <Application>Microsoft Macintosh PowerPoint</Application>
  <PresentationFormat>Widescreen</PresentationFormat>
  <Paragraphs>573</Paragraphs>
  <Slides>112</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112</vt:i4>
      </vt:variant>
    </vt:vector>
  </HeadingPairs>
  <TitlesOfParts>
    <vt:vector size="119" baseType="lpstr">
      <vt:lpstr>Arial</vt:lpstr>
      <vt:lpstr>Calibri</vt:lpstr>
      <vt:lpstr>Century Gothic</vt:lpstr>
      <vt:lpstr>Helvetica Neue</vt:lpstr>
      <vt:lpstr>Maiandra GD</vt:lpstr>
      <vt:lpstr>Wingdings</vt:lpstr>
      <vt:lpstr>Atlas</vt:lpstr>
      <vt:lpstr>PowerPoint Presentation</vt:lpstr>
      <vt:lpstr>Literary Fiction Writing for Secondary School Students</vt:lpstr>
      <vt:lpstr>Genres</vt:lpstr>
      <vt:lpstr>Examples of Literary Fiction</vt:lpstr>
      <vt:lpstr>Literary Fiction</vt:lpstr>
      <vt:lpstr>Simple Steps</vt:lpstr>
      <vt:lpstr>Constructing a Character</vt:lpstr>
      <vt:lpstr>PowerPoint Presentation</vt:lpstr>
      <vt:lpstr>Goals and Motivations </vt:lpstr>
      <vt:lpstr>Conflict and Obstacles </vt:lpstr>
      <vt:lpstr>Personality and Traits </vt:lpstr>
      <vt:lpstr>Backstory </vt:lpstr>
      <vt:lpstr>Growth and Development </vt:lpstr>
      <vt:lpstr>Relatability </vt:lpstr>
      <vt:lpstr>Internal Conflict </vt:lpstr>
      <vt:lpstr>Agency </vt:lpstr>
      <vt:lpstr>Relationships </vt:lpstr>
      <vt:lpstr>Setting and Worldview </vt:lpstr>
      <vt:lpstr>Unique Voice </vt:lpstr>
      <vt:lpstr>Limitations </vt:lpstr>
      <vt:lpstr>Resolution </vt:lpstr>
      <vt:lpstr>PowerPoint Presentation</vt:lpstr>
      <vt:lpstr>Use images and videos to develop the character</vt:lpstr>
      <vt:lpstr>Use videos and images to develop the setting for the back-story</vt:lpstr>
      <vt:lpstr>Design Your Character</vt:lpstr>
      <vt:lpstr>PowerPoint Presentation</vt:lpstr>
      <vt:lpstr>Plot Schemas</vt:lpstr>
      <vt:lpstr>Types of Conflict</vt:lpstr>
      <vt:lpstr>Ideas</vt:lpstr>
      <vt:lpstr>Person against self </vt:lpstr>
      <vt:lpstr>Person against person </vt:lpstr>
      <vt:lpstr>Person against society  </vt:lpstr>
      <vt:lpstr>Write your own version of the story and unpack it</vt:lpstr>
      <vt:lpstr>Plan for Story 1</vt:lpstr>
      <vt:lpstr>PowerPoint Presentation</vt:lpstr>
      <vt:lpstr>PowerPoint Presentation</vt:lpstr>
      <vt:lpstr>Plan for Story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Formulas for Frames: Delivering the Program </vt:lpstr>
      <vt:lpstr>Read these two texts and identify differences  between them. </vt:lpstr>
      <vt:lpstr>PowerPoint Presentation</vt:lpstr>
      <vt:lpstr>PowerPoint Presentation</vt:lpstr>
      <vt:lpstr>PowerPoint Presentation</vt:lpstr>
      <vt:lpstr>PowerPoint Presentation</vt:lpstr>
      <vt:lpstr>PowerPoint Presentation</vt:lpstr>
      <vt:lpstr>What was taught between  April and July….?</vt:lpstr>
      <vt:lpstr>PowerPoint Presentation</vt:lpstr>
      <vt:lpstr>1. Dynamic Action </vt:lpstr>
      <vt:lpstr>2. Reflection + Planning </vt:lpstr>
      <vt:lpstr>3. Orientation </vt:lpstr>
      <vt:lpstr>4. Specificity </vt:lpstr>
      <vt:lpstr>5. Imagery </vt:lpstr>
      <vt:lpstr>Imagery continued</vt:lpstr>
      <vt:lpstr>6. Connectivity for Establishing… </vt:lpstr>
      <vt:lpstr>7. Emphasis </vt:lpstr>
      <vt:lpstr>8. Cohesion </vt:lpstr>
      <vt:lpstr>Extract the “skill” from the “game” but put it back in the “game” when it is accomplished!</vt:lpstr>
      <vt:lpstr>PowerPoint Presentation</vt:lpstr>
      <vt:lpstr>Teaching the Macrostructure and Microstructure… one Sentence at a Time</vt:lpstr>
      <vt:lpstr>Frame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Frame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Frame 3</vt:lpstr>
      <vt:lpstr>PowerPoint Presentation</vt:lpstr>
      <vt:lpstr>PowerPoint Presentation</vt:lpstr>
      <vt:lpstr>Frame 4</vt:lpstr>
      <vt:lpstr>PowerPoint Presentation</vt:lpstr>
      <vt:lpstr>PowerPoint Presentation</vt:lpstr>
      <vt:lpstr>Frame 5</vt:lpstr>
      <vt:lpstr>PowerPoint Presentation</vt:lpstr>
      <vt:lpstr>Student Workbooks</vt:lpstr>
      <vt:lpstr>Verbs</vt:lpstr>
      <vt:lpstr>Alliteration</vt:lpstr>
      <vt:lpstr>What I Learned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Types of Conflict</dc:title>
  <dc:creator>Jenny Baker</dc:creator>
  <cp:lastModifiedBy>Fremantle Speech</cp:lastModifiedBy>
  <cp:revision>7</cp:revision>
  <cp:lastPrinted>2023-08-07T13:59:43Z</cp:lastPrinted>
  <dcterms:created xsi:type="dcterms:W3CDTF">2021-01-28T00:22:42Z</dcterms:created>
  <dcterms:modified xsi:type="dcterms:W3CDTF">2023-08-09T12:02:14Z</dcterms:modified>
</cp:coreProperties>
</file>